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14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7"/>
  </p:notesMasterIdLst>
  <p:sldIdLst>
    <p:sldId id="256" r:id="rId2"/>
    <p:sldId id="352" r:id="rId3"/>
    <p:sldId id="257" r:id="rId4"/>
    <p:sldId id="347" r:id="rId5"/>
    <p:sldId id="258" r:id="rId6"/>
    <p:sldId id="353" r:id="rId7"/>
    <p:sldId id="354" r:id="rId8"/>
    <p:sldId id="355" r:id="rId9"/>
    <p:sldId id="356" r:id="rId10"/>
    <p:sldId id="357" r:id="rId11"/>
    <p:sldId id="259" r:id="rId12"/>
    <p:sldId id="359" r:id="rId13"/>
    <p:sldId id="360" r:id="rId14"/>
    <p:sldId id="361" r:id="rId15"/>
    <p:sldId id="261" r:id="rId16"/>
  </p:sldIdLst>
  <p:sldSz cx="9144000" cy="5143500" type="screen16x9"/>
  <p:notesSz cx="6858000" cy="9144000"/>
  <p:embeddedFontLst>
    <p:embeddedFont>
      <p:font typeface="Crimson Text" panose="020B060402020202020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Vidaloka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033522-E17E-43B1-BD3B-4FE698C52B95}">
  <a:tblStyle styleId="{77033522-E17E-43B1-BD3B-4FE698C52B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6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1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145 208 3672,'0'0'0,"0"0"808,0 0-79,0 0-729,0 0 776,0 0-8,0 0-112,0 0-152,-2 0-88,2 1-56,0-1-24,0 0 41,0 0-377,0 0 384,0 0 24,0 0 32,0 0-32,0 0-2048,0 0 3680,0 0-1624,0 0-96,0 0 16,0 0-3448,0 0 6512,0 0-3160,1 0 64,0 0-80,-1 0-224,1 0 232,-1 0-16,1-1-71,1-1 23,-2 2-168,1-2 112,1 0-24,-1-1-32,1 1-8,-2 2-48,1-6 40,1 4-8,-1-1 0,1-3-32,-1 4-8,1-1 24,-1-3 16,0 4-8,0-4-16,-1 3 0,1-3-32,-1 3 8,0-3 24,0 4-40,0-1 24,0-3-8,-1 4 16,-2-1-24,1 0-16,0 0 8,-4 1 8,4-1-8,-4 2 8,5 0 0,-7 0-16,6 1 48,-6 0 16,6 0 48,-6 3-24,2 3 24,-1-4 8,0 7 16,7-9-96,-7 7 128,-1 2 16,1 0-16,-1 0 0,8-9-128,-7 10 128,0 0-24,0-1 24,1 0-16,6-9-112,-6 9 88,4 0 0,-5-1-16,4 0-48,3-8-24,-6 8 48,5 0-8,-1 1-24,-4-2-8,6-7-8,-2 8-8,1-2 16,-1 0 16,1-4-32,1-2 8,0 8-8,0-6-24,0 0-32,0 0 24,0-2 40,0 2-64,0 0 24,2 1-8,0-2 16,-2-1 32,2 0-16,4 2-16,-3-2-8,3 0 0,-6 0 40,3 0-24,4-1-24,-1-1 48,0-1-32,-6 3 32,7-5-32,1 2 0,0-6 8,3 3 24,-11 6 0,10-6-48,1-3 8,1 0-24,-2 0-48,-10 9 112,10-9-96,1 1-40,-1-2-32,-1 0 8,-9 10 160,10-10-168,-2 1-8,1 0-24,-2 1-32,-7 8 232,7-9-233,0 0-15,0 0-24,0 0 40,-7 9 232,6-9-304,-3 0-32,4 0-48,-5 0-80,-2 9 464,3-8-496,3 0 40,-4 1 40,0-1 48,-2 8 368,2-7-312,-2 1 15,1-1 57,0 1-8,-1 6 248,0-6-240,0 3 32,0-4-48,-2 4 24,2 3 232,-2-7-272,0 5-88,-4-4 16,4 3-48,2 3 392,-6-3-368,4 0 56,-6 0 16,6 1 112,-7 1 72,6-1 88,-5 1 72,2 1 24,6 0-72,-6 0 128,0 0 48,0 0 32,-1 1 56,0 1 56,0 1-8,1 3 48,-1-4 0,7-2-360,-8 7 352,2-5 32,-1 5-24,0-1 0,7-6-360,-6 5 360,-1-2-79,1 5-17,4-2-24,-7-4-56,7 6-8,-4-6-48,5 5-24,-2-5-8,1 5-8,0-6 16,0 5-32,-1-4-16,3-2-56,-1 6 64,1-5-56,-2 1 8,2 0 0,0-2-16,0 6 8,0-4 8,1-1 16,0 2-8,-1-3-24,1 2 24,2 0 16,-1 0 0,1 0-8,-3-2-32,6 1-16,-4-1 40,5 0-24,-4 0-16,-3 0 16,7 0 8,-4 0-24,5 0-32,-1-1 24,-7 1 24,6-2-24,1 0-48,1 0 40,1 0-32,-9 2 64,10-3-96,0 0 0,-1 0-32,0 0-24,-9 3 152,8-3-120,1 0-16,0 1-56,0-1-8,-9 3 200,8-2-224,-1 0 16,1 0 39,-1 0 17,-7 2 152,8-1-144,-2 1 16,1-1 32,0 0-8,-1 1 8,0 0 8,-4 2-16,4-1 48,-6-1 56,2 2-72,1 5 16,3-5 24,-5 5 0,-1-7 32,2 2-8,1 6 24,-3-1-32,1 0 40,-1-7-24,1 8 16,0 1 40,-1 0 40,0 0-8,0-9-88,0 8 128,0 0 32,0 1 8,-1-1 32,1-8-200,-2 8 240,1 0-15,-1 1-9,0-1 8,-4 0-40,5 0-32,-2 0-16,1 0-16,2-8-120,-2 7 88,0 0-8,-1 0-16,1 0-40,2-7-24,-1 6 16,-1-4 16,1 6-40,-1-6 32,1 5-32,-1-6-16,1 2 40,1-1-24,-2 0 8,2 0 8,0 0 0,0-2-24,0 1 48,0-1-48,0 0 0,0 0 24,0 0-8,1 0-40,0 0 24,1-2-16,0 0-40,0-1 32,1-3 0,0 4-16,0-1 16,-3 3 40,6-8-80,-3 5-32,0-4-40,3 4-56,-6 3 208,3-8-288,4 2-89,-4-1-63,5-1-8,-8 8 448,6-7-472,0-1 8,0 1 24,0-1-16,-6 8 456,6-8-384,0 0 8,0 1 40,0-1 72,0 1 8,0 0 72,1 0 31,-1 1 25,-6 6 128,6-6-72,0 0 0,-3 0 0,4 3 16,-7 3 56,2-6-88,4 4 8,-3 0 16,-1 0 8,-2 2 56,3-3-48,-1 1 8,0 1-16,1 1 24,-3 0 32,2 0-32,0 0 40,0 0 16,-1 0 8,-1 0-32,1 2 64,0 0 0,-1 5 32,1-5 16,-1-2-112,0 7 128,0-5 40,0 5 48,0-5 25,0-2-241,0 8 312,-1-6 0,-1 6-24,1-6 0,1-2-288,-2 10 224,1-3-48,-1-1-16,1 0-48,-1 0 0,1 1-8,-1-1-40,1 0-16,1-6-48,-2 6 40,1 0-24,-1 0-8,1 0-16,1-6 8,0 6-32,-2-4 0,1 6-40,1-5-40,-2 4-64,2-5-112,-1 4-72,1-4-56,0-2 416,0 2-432,0 0 64,0 1 87,0-1 81,0-2 200,0 1-160,0 1-8,0-2-32,0 0-48,0 0 248,1 0-376,1 0-2864,-2 0 3240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39.022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5 416 12554,'0'0'0,"1"0"3289,-1 0-2041,0 0-936,0 0-312,-2 0-64,1 0-144,-1 0 80,2-1 64,0 1 64,0-1-144,1 0 32,0-1-8,2-2 40,-3 4 80,7-6 16,-5 4-144,5-1-176,-1-3-240,-6 6 544,7-3-864,0-3-281,2 4-263,0-6-120,-9 8 1528,11-3-1497,0-5 81,2 5 168,1-5 192,-14 8 1056,14-3-785,1-5 305,-1 5 232,0-5 88,-14 8 160,13-3-112,-1-4-88,1 5-120,-1-5-2728,-12 7 3048</inkml:trace>
  <inkml:trace contextRef="#ctx0" brushRef="#br0" timeOffset="1">792 110 8113,'0'0'0,"0"-3"2913,0 2-489,0 1-2424,0-3 1057,1 0-841,0 0-192,0 0-96,0-3-16,2 3 40,0 0-48,0-4 96,-3 7 0,3-3 8,3-5-32,-4 5 24,1-5 24,-3 8-24,6-3 0,-3-4-40,0 4-16,3-5 8,-5 6-8,2-5 32,0 5 0,0-5-24,-3 7 48,3-2 16,-1 0-8,1-1-16,-1 1 8,-2 2 0,2-2 40,0 0-8,-1 1 88,-1 1 16,0 0-136,0 0 112,0 0 40,0 0-16,0 2-40,0-2-96,-2 2 72,1 1-24,-1 3-72,0-5-16,2-1 40,-7 7-168,5-4-152,-4 5-160,4-1-225,2-7 705,-7 7-944,4 0-216,-6 1-256,3 1-249,-1-1 65,1 1 280,0 0 415,0-1 417,6-8 488,-7 9-288,1-1-16,-2 2-184,1-2-2304,7-8 2792</inkml:trace>
  <inkml:trace contextRef="#ctx0" brushRef="#br0" timeOffset="514">1262 312 11618,'0'0'0,"0"0"3129,0 0-3129,0 0 1432,0 0-1032,0 0-408,0 0-192,0 0 200,0-1-184,0 0-16,0 0 144,0 0 144,0 1-88,1-3-32,0 1 24,1 0-48,1-5 48,-3 7 8,3-2 8,0-1-24,0-3-104,0 3-72,-3 3 192,3-3-216,1-4 0,-1 5-16,0-5-48,-3 7 280,3-2-208,0-5 32,0 4 16,0-4-65,-3 7 225,3-2-256,0-5-40,1 4 48,-2-4 48,-2 7 200,2-2-208,1-5-24,-1 5 40,-1-4 88,-1 6 104,1-3-112,-1 0 24,0-3-40,0 3 24,0 3 104,-2-2-32,0-1 0,-1 0-48,-3 0-48,6 3 128,-2-3-152,-5 1 24,5 0 48,-6-1-24,8 3 104,-3-1-96,-6 0 0,2 1 64,-3 0 16,10 0 16,-9 0-24,-1 2-8,0 5-32,0-5 176,-1 6 32,-2-1 48,0 1 64,-1 1 24,14-9-280,-13 9 376,0 1 8,2-1-16,-1 1-96,1 1 24,1-1 48,0 2 8,0-1-7,10-11-345,-9 11 264,0-1 0,2-1 96,-1 1-72,8-10-288,-7 9 240,0 0-88,1-1-120,3 0 136,3-8-168,-8 7 176,7-1-72,-5 0-32,4 1-80,0-1 40,-1-4 24,2 5-80,1-4 8,0-3 16,0 2-16,0 4 72,0-6 80,0 2-112,0-2-24,0 1-40,1 1 8,0-1 16,2-1 96,-3 0-80,3 2 64,3-2-112,-4 0 24,5 0-8,-7 0 32,3 0-32,5-2 0,-1 0-104,0 0 40,0-1 80,3-4-80,0 5-24,1-6-160,-11 8 280,12-6-344,0 3 88,1-6-32,0 6-24,-13 3 312,11-8-344,1 5-9,-1-4 57,-1 5 24,-10 2 272,9-6-336,1 3-32,-2 1 56,0-1 48,-8 3 264,8-3-224,-1 0 0,-1 1 0,0 0 72,-3 0 128,4 1 16,-4 1 8,-1 0-24,1 0 16,-3 0 8,3 0 80,-1 0 40,0 0 72,-1 0 32,-1 0-224,2 2 312,-1 0 88,0 1-8,0-1 8,0 0-136,-1 1 24,1 3 9,0-5-49,-1-1-248,1 3 208,-1-1-96,0 4-40,1-4 32,-1-2-104,1 2 88,0 1-64,0 3-80,-1-6-8,0 0 64,1 2 64,0 1-32,0-1-16,0 0-72,-1-2 56,2 3-80,-1-1 72,1-1 48,0 1-96,1 0-96,-1-1-32,0 1-96,1-2-89,-3 0 369,3 1-552,1-1-192,-1 0-112,3 0-80,-4 0-64,1 0-73,5 0-15,-5 0 88,5 0 112,-5-1 208,5-2 151,-5 1 153,-3 2 376,9-3-224,-3-3 64,-3 3 24,5 0-24,-8 3 160,3-6-176,5 4-56,-5-2-456,4-2-1688,-7 6 2376</inkml:trace>
  <inkml:trace contextRef="#ctx0" brushRef="#br0" timeOffset="936">892 366 11170,'0'0'0,"1"0"3537,-1 0-1281,0 0-1624,0-1-616,0 1-144,0-1-128,0 0-56,0 0 24,0 1 288,0-1-232,2 1 72,1-2-40,3 0-184,-6 2 384,2-3-656,6 1-385,-2 0-407,1-1-400,-7 3 1848,7-3-2017,3-1 209,3-2 496,-1 4 552,-12 2 760,14-3-385,2-4 129,-1 5-48,-1 0-280,-14 2 584,13-3-3224,-13 3 3224</inkml:trace>
  <inkml:trace contextRef="#ctx0" brushRef="#br0" timeOffset="1276">1628 194 4809,'0'0'0,"0"0"0,0 0 1568,0 0-168,0 0-288,0 0-583,0 0-329,0 0-144,0 0-16,0 0 80,0 0-5145,0 0 10234,0 0-4929,0 0 112,0-1 32,0 1-424,0-1 312,1 0-104,0 1-32,0-1-16,-1 1-160,0-1 128,1 0-16,0 1-72,1-1 8,-2 1-48,1-1 88,1 0 0,-1 0-24,1-1-72,-2 2 8,1-1-8,0-1 96,1 0 24,-2 1-64,0 1-48,1-2 64,0 1-88,0-1 80,0 1 80,-1-1-88,0 1 64,0-1-48,0 0 64,0 1 56,0-1-48,-1 1 8,-2-1-8,3 2-136,-6-1 201,5 0 15,-6 0-120,6 0-40,1 1-56,-7-1 72,4 1 24,-4 0 112,0 0-32,7 0-176,-7 0 136,0 0 56,0 3 112,0-1 48,0 7 56,-2-7-56,-2 8-16,-1-1 120,12-9-456,-11 9 360,0 1-24,1 0-136,0-1-80,10-9-120,-9 9 257,0 1-57,1 0 0,0-1-80,8-9-120,-6 10-8,0-1 128,3 0-48,-5 0-48,8-9-24,-2 8 16,0 1-40,-5 0 104,6-2 40,1-7-120,-2 8 0,1-1-80,1-1-24,0 1 24,0-7 80,0 7 8,0-1-64,0-4-96,1 7-72,-1-9 224,1 2-224,1 7-161,5-8-135,-5 2-200,-2-3 720,3 2-840,5 0-56,-5 0-120,6-1-57,-9-1 1073,7 0-1184,2 0 96,2 0 104,3-3 79,-14 3 905,16-9-840,3 2 40,0-2 40,0-1 104,1-1 96,-1 0 56,0 0 88,-1-1 111,0 0 145,-18 12 160,16-12-144,1-1 32,-1 0-16,0 1 0,0-1 40,-1 1 8,0 1-24,0-1-32,-15 12 136,14-12-192,0 1-72,0 0-1232,-14 11 1496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41.869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271 113 3360,'0'0'0,"0"0"656,0 0-656,0-1 737,0 0 231,0 0 192,0 0-72,0 1-1088,-2 0 880,2 0-207,-1 0-185,-1 0-64,2 0-424,-2 0 352,1 0-72,-1 0-32,1 0-56,1 0-192,-2 0 136,1 0-72,-1 0-64,1 0-24,1 0 24,-2 2-48,0-2-32,0 2 0,1-2-72,-1 1-48,0-1 0,1 2-72,-1-1-40,2-1 312,-1 0-336,-1 2-56,1-2-9,-1 1-47,1-1-8,-1 2-40,0-2-64,1 1 16,-1-1-32,1 2 16,-1-2 104,1 2 56,-1-2 111,2 1 89,-2-1 40,1 2 56,1-2 104,-2 0-72,1 1 0,-1-1 40,1 2-24,-1-1-96,1-1-16,-1 2-136,0-2-2792,2 0 3096</inkml:trace>
  <inkml:trace contextRef="#ctx0" brushRef="#br0" timeOffset="1">185 181 4168,'0'0'0,"1"0"801,0 0 87,-1 0 24,0 0-912,0 0 680,0 0-240,0-1-184,0 1-32,0 0-224,0-1 232,1 0 48,0-1 8,0-1 1,-1 3-289,0-2 336,2 0-96,0-1-32,-1 0-64,-1 3-144,2-6 64,-1 4 24,2-1-32,-1-4-8,-2 7-48,2-2 56,1-1 0,-1-4 24,0 4 8,-2 3-88,3-7 96,-1 5 16,0-5-8,1 5 56,0-5 24,0 4 40,0-4 32,-1 5 32,1-4 16,-1 3-40,0-3 8,1 4-48,-1-4-16,0 3 0,1 0-24,-1-3-39,0 4 7,1-2-16,-1 1-80,0 0 32,-2 3-88,2-2 72,-1 0 24,1-1 40,-1 1 16,0 1-8,-1 0-56,1 1-16,-1 0-8,0 0-64,0 0-8,0 0 16,-1 3-16,-1 3-48,2-6 56,-2 2 0,-5 5-72,5-1 8,-5 2 0,7-8 64,-6 10-80,-2 2 56,0 3 88,-2 1 56,10-16-120,-11 17 80,1-1-40,-2 0 8,1-2 8,11-14-56,-10 16 128,0 0 16,0-2-96,0 1 8,10-15-56,-10 15 120,0 0 64,2-1-48,-1 0-104,9-14-32,-9 15-24,0-1 0,2 1 80,0-1 8,7-14-64,-7 14 0,0-2-40,-1 1 64,1-2 8,1 0 16,6-11-48,-2 10-16,-5 0-56,5-2 120,0-1 0,-4 0-32,6-5-56,-2 6-72,1-7 56,-1 2 80,2-1-16,-1 0-88,1 1 24,0-3 56,-2 1-112,2-1 72,0 0-56,0 0-88,0 0 184,0 0-152,2 0 40,0-1 88,0 0-24,-2 1 48,3-2-144,0-2-32,3-2 8,-4 4-48,-2 2 216,6-6-224,-2 2-144,3-3-33,0 0 73,2-2 0,0 1 16,0-1-72,0 0-16,-9 9 400,10-8-344,-1-1-8,0 1-8,1 1-56,-1-1 32,0 0 72,-1 1 24,2 0 31,-10 7 257,10-7-296,1 0 16,-2 1 88,0-1 56,-9 7 136,9-3-144,-1-4 8,-1 4 24,1-3 32,-1 4 48,0-1-8,-4 1-32,4 0 16,-7 2 56,3 0-24,-1-1 32,1 0-8,0 1-40,-3 0 40,3 0-24,0 0 24,-2 0-16,1 2-24,-2-2 40,2 1-32,-1 2-32,0-1 56,-1 4 0,0-6 8,0 2-56,0 4-16,0-5 16,0 7 48,0-8 8,0 3 8,-2 5 16,1-5-24,-1 5 0,2-8 0,-1 2 8,-1 7 24,0-7-24,1 7-16,1-9 8,-2 2 16,1 7 8,1-7 32,-2 7-64,2-7-8,-1 5-48,1-5 8,0 5 16,0-5-96,0 4-56,0-4-88,0 0-72,0 4-88,0-4-32,1 0 8,1-1 95,-2-1 369,2 2-240,0-1 80,2-1 24,2 2-16,-6-2 152,2 0-136,5 0 16,-4-1 0,5-1-32,-5-1-104,5 1-560,-5-4-1368,-3 6 2184</inkml:trace>
  <inkml:trace contextRef="#ctx0" brushRef="#br0" timeOffset="2">420 328 5761,'0'0'0,"0"0"3184,0 0-431,-1 0-713,-1 1-1063,-5 1-641,6-1-368,1-1 32,-3 2-16,1 0 16,0 1 32,-1-1 24,3-2-56,-2 2 0,0-1-16,0 1 80,1-1-32,1 1-16,0-1-40,0 1-8,0-1 120,0-1-88,0 2 88,3 0-72,-1-2-48,4 1-24,-6-1 56,3 0 0,0 2 56,3-2-24,-3 0-72,-3 0 40,8 0-8,-6 0 64,6 0-32,-5-1-16,-3 1-8,9-2-80,-3 0 48,0 0 88,0-1 16,-6 3-72,7-2 32,-1 0-104,0-1 40,0 1 56,-6 2-24,7-2 80,-1-1-48,-3-1-56,6-2-8,-9 6 32,3-2 24,4-1-16,-3-4-32,3 5-96,-7 2 120,4-3-144,3-3 80,-5 3-136,5 0-120,-7 3 320,1-7-480,2 5-81,0-1 25,-1-3-48,-2 6 584,3-3-632,-2 0-72,0-3 64,0 4 72,-1-1 71,0 0 25,-2 0-32,1 1 88,-1-1 112,0 1 72,-1 0 48,-3 1 48,6 1 136,-1-1-48,-7 1 16,5 0 32,-5 2-16,8-2 16,-2 2-64,-7 0 56,2 6 40,0-6 40,7-2-72,-8 10 160,0-2 72,-2 0 128,0 2 112,10-10-472,-10 9 496,1 0-16,-1 2-39,1-1 15,0 0 0,1 1-32,1-1-104,0-1-72,1 0-16,4 0-8,-6-1 24,6 0-104,0-1-32,0 0-8,0-1 32,1-4 16,1 7-104,0-9-48,0 2 16,0 5-32,0-5 24,1 0 40,1 4-64,0-6-88,1 2 16,3-2-32,-6 0 120,3 1-136,5-1-8,-2 0-24,1 0 96,-7 0 72,8-2 0,3 0 56,3-5-64,2 4-64,-16 3 72,16-10-8,0 2 16,1-1 24,1 0-40,-18 9 8,16-11-56,0 0 16,-1 1 64,-2-1-32,-13 11 8,14-12-40,0 1-16,-1 0 8,2 0 104,-1 0-32,0 0-64,-1-1 16,0 2 16,0-1 80,1-1 56,-3 1-56,1-1 56,-1 1 8,-2 0 72,1 0 0,0 0-64,-10 11-144,10-11 152,-1 0 24,-1 1-64,-1-1 8,-7 11-120,7-11 88,0 1-104,1 0 104,-2 0-24,-6 10-64,7-9 24,0-1 56,-1 0-8,1 1-39,-7 9-33,6-9 80,-3 1-32,5 0-40,-6 0 48,-2 8-56,3-7 24,3 1-8,-5 0 24,2 3-40,-3 3 0,3-6 48,-1 5-16,0-1 0,1 0 64,-3 2-96,1-1 128,0 0 120,-1 0 80,0 1 32,0 0-360,0 0 384,-2 0-24,1 2-8,-1-1-64,2-1-288,-2 3 232,-5 4-16,5-5-32,-5 6-32,7-8-152,-3 7 176,-7 1-32,1 4-48,-2 2 40,11-14-136,-11 16 168,1 0-8,-2 1 57,0 0 47,12-17-264,-10 16 200,-3 0 24,1 1 72,1-1-72,11-16-224,-10 16 32,0-1-48,0-1-88,0 3 48,10-17 56,-11 15 56,2 1 8,0-1-48,0 0-40,9-15 24,-10 14 16,1 1 48,1-1-24,0 0-96,8-14 56,-3 14-40,-5-3 16,1 0 32,4-2-80,3-9 72,-7 8-232,6-1-224,-1-1-80,2-4-137,-1 6-287,1-7-256,0 2-432,0-1-265,0-2 1913,0 2-2120,0 1-81,0-2 281,0-1 479,0 0 625,1 0 312,2 0 344,-3 0 160,2 0-160,1-3-32,3 0-96,-3-3-2248,-3 6 2536</inkml:trace>
  <inkml:trace contextRef="#ctx0" brushRef="#br0" timeOffset="3">810 168 13658,'0'0'0,"0"0"0,0 0 4617,0 0-1688,-2 0-1897,0 0-616,2 0-416,-1 0 296,-1 0-272,1 0-8,-1 0 88,2 0-104,0 0 120,0 0 16,0 0-200,0 0-128,1 0 488,1 0-191,1-1-145,4 0-8,-4-2-121,5 1 113,-2 0 40,0 0-176,2 0-48,-8 2 240,8-3-520,3 1-184,1-4-272,1 3-448,-13 3 1424,14-6-1841,0 4-343,-2-1-361,1 0-167,-13 3 2712,11-4-2481,1 1 473,-1 0 711,-1 0 561,-10 3 736,10-3-328,0 0 144,0 0-16,-1 0-72,-9 3 272,9-2-664,-1 0-984,-8 2 1648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42.684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137 154 5345,'0'0'0,"0"0"2328,-1 0 217,1 0-2545,-2 0 2184,-5 0-920,5 0-607,-4 1-305,6-1-352,-2 0 176,-4 2 48,4-2-80,0 1 128,2-1-272,-6 0 368,4 2-64,1-2-24,-1 1-184,2-1-96,-1 0 80,1 2 40,-2-2-40,2 0 16,0 0-96,0 0 24,0 0-16,0 0 104,0 0-48,0 0-272,1 0 424,0 0-248,2 0 0,-1 0 104,-2 0-72,3-1 96,0-1-48,3 0-120,-2-1 24,-4 3 48,7-2 48,-5 0 0,5-1 0,-5 1-40,-2 2-8,7-3 56,-4-3 24,4 3 32,-5-3-80,-2 6-32,7-2-128,-5-2 96,5-3 104,-4 5-8,-3 2-64,7-7 64,-5 5-128,4-5-8,-3 4 88,-3 3-16,3-7 8,3 5-16,-4-1-80,1-3-16,-3 6 104,3-3 16,-1 0-40,0-3-56,-1 4-32,0-1 24,-1-1 88,0 1 96,0 0-120,0 1-8,-2 0 0,-1-1 0,-3 1 104,6 2-72,-1-2-48,-2 2-8,-4-1 40,5 1-56,-7 0 72,7 1-48,-7 2-104,2 3 168,-1 0 72,8-6-88,-9 6 80,0 1-24,0 1-72,-1 1 64,10-9-48,-9 9 136,-1 0 40,2 1-64,-1-1-24,9-9-88,-9 10 40,0 1 104,1-1 24,0 0-160,8-10-8,-7 9 8,0 0-8,1-1 96,3 1 32,-5-1-144,6 0-16,0 0-40,0 0 48,2-8 24,-3 7 96,1 0-120,0-1 8,1 0 8,1-6 8,-2 3 0,2 5 40,0-5-144,0 3-8,0-6 112,0 1-112,1 2 16,1-1-48,0 0-168,-2-2 312,6 2-352,-4-1 8,5-1 104,-3 2 104,-4-2 136,7 0-192,-3 0-24,5 0 72,-2-1 32,-7 1 112,7-1-120,1-2-40,2 1-80,-1 0-16,-9 2 256,10-3-216,-1-3-88,1 4-137,0-5-47,-10 7 488,10-3-464,-1 0 88,0-4 24,0 5-96,-9 2 448,8-3-464,1-3 16,0 3 32,-2 0 64,-7 3 352,8-6-368,0 4-9,-1-2 113,-1 1 56,0 0 48,1 0 32,-4 1 0,5-1 88,-6 1 8,1 0 24,0 0-8,0 1-16,0-1 64,0 1 8,-1 0-24,0 1-8,-2 0-8,3-1-16,-1 0 16,0 0 48,0 1-16,-2 0-32,2 0 16,-1 0-8,1 0 32,-1 0 8,-1 0-48,1 0 64,0 0-32,0 0-8,-1 0 8,0 0-32,1 0 48,0 0 8,0 0-72,-1 0 16,1 0 24,0 0 24,0 0 24,0 0-56,-1 0-16,0 0 8,1 0 24,0 0 40,0 0 40,-1 0-112,0 0 96,1 0 24,0 0 41,0 0 55,-1 0-216,1 0 240,0 0-8,0 0-8,1 0 16,-2 0-240,1 1 240,0 1-40,0-1-40,1 1-48,-2-2-112,1 1 160,0 1 8,-1 0 8,1 1-48,-1-3-128,1 2 120,0 0-16,0 1 40,0-1-64,-1-2-80,1 2 64,0 5-8,-1-6 0,0 5 104,0-6-160,0 2 88,0 4-24,0-4 0,0 4 32,0-5-8,-1 6 88,-1-6-72,1 6 48,1-7-152,-2 2 192,1 5 24,-1-5-31,0 5-65,2-7-120,-1 2 232,-1 4 8,1-4 112,-2 4-48,3-6-304,-1 1 160,-1 2-72,1-1 16,-1 0 48,1 1-64,-1-2-24,2 1-48,-2-1 24,2-1-40,0 0 128,-1 0-64,1 0 48,0 0-80,0 0-32,0 0 24,0 0 120,0-3-136,0 1-72,0 2 64,0-6-8,0 3-32,0-4 56,1 4 72,-1 3-88,3-8-24,-1 5 0,0-5 48,1 1 40,-3 7-64,2-7 64,1 0-56,4 0 8,-5 0 88,-2 7-104,7-8 160,-4 0-24,6 0-64,-3 0-56,0 0 80,1-1 0,1-1-48,1 1-40,-9 9-8,10-10-64,-1 0 40,0 1 72,1 0-120,-10 9 72,10-10-136,0 2-48,-1-1-24,1 1-40,-10 8 248,11-7-464,0 0-304,0 0-256,-1 0-241,-10 7 1265,9-6-1424,1 0-208,0 0-113,0 2 65,-10 4 1680,10-7-1344,0 5 455,-1-6 353,0 6 312,-9 2 224,10-7-120,-1 5 32,1-2-48,-2-2-192,-8 6 328,9-2-2832,-9 2 2832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43.791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4 227 4376,'0'0'0,"0"0"1817,0 0-201,0 0-128,0 0-1488,0 0 937,-2 0-513,2 1-320,-2-1-88,2 0-16,0 2 40,0-2 112,0 1 48,0-1 8,0 0-208,0 0 264,0 0 40,0 0 32,0 0-32,0 0-1512,2 0 2672,0 0-1312,1 0 0,4 0 40,-7 0-192,3 0 80,4 0 0,-1 0-40,0-1 40,1-2 64,0 1-48,0-1-16,2-4-80,-9 7 0,12-3 32,0-7 89,1 3-49,-2 0-40,1 0 0,0 0 40,0 0 48,1-1-24,-13 8-96,11-9 32,0 1-72,0-1 128,0 1 24,-11 8-112,10-8 136,0 1-56,0-1-96,-2-1 88,-8 9-72,9-8 56,-1-1-8,-1 1-40,1 1-56,-8 7 48,8-8 24,-1 0 48,-1 1-24,-3 0-80,-3 7 32,7-6-56,-5 3 40,1-4 40,0 4-32,-3 3 8,3-2-40,-2-1-24,1 1 16,-2 0 48,0 2 0,1-1-72,0 0-48,-1 0-64,0 1 64,0 0 120,0 0-160,-2 0-56,0 2-49,0 0 33,2-2 232,-6 2-120,4 5 120,-4-5 8,3 6-72,3-8 64,-8 7-16,0 2 24,-1 0 56,0 2 32,9-11-96,-10 12 48,0 1 72,0-1 64,1-1 25,9-11-209,-9 11 184,-1 0-112,0-1 16,2 0 56,-1 1-8,1-2 8,1 0-72,-1 1-40,8-10-32,-7 9 80,0 0 16,4 0-72,-5-1-32,5-1 56,-4-1 16,6 0 88,-1 0-88,2-6-64,-3 3-8,1 5-24,0-6 0,1 0 80,-1 1-24,2-1-88,0-1 32,0-1 16,0 0 16,0 0 8,2 0-88,0 0-16,-2 0 96,2 0-32,1 0 32,3-3-32,-4 1-96,-2 2 128,7-2-136,-4-1 56,4-4 32,-3 5 24,-4 2 24,7-7-80,0 4-80,1-6 64,1 3 0,-9 6 96,10-9-104,0 1 0,0-1-33,0 1 121,-10 8 16,9-9-24,0 1-56,0 0-32,1-1 0,-10 9 112,10-8-40,-1 1 72,1 0 72,-2 0-136,-8 7 32,9-7 16,-1 1 24,0 0-24,-1 0 24,-7 6-40,7-4-64,0-3 80,0 4 24,-1-4-32,-6 7-8,3-2 8,5-4-112,-6 3-8,1 1 120,-3 2-8,7-2 40,-6 0-32,1 1-32,1 0-8,-3 1 32,1-1 8,1 0 32,-1 1-40,0 0-16,-1 0 16,1 0-8,-1 0 80,0 1 56,0 1-8,0-2-120,0 2 64,-2 0 25,0 5 47,0-4 32,2-3-168,-3 7 160,1-5-48,-4 6 0,4-6 56,2-2-168,-2 9 216,0-7-64,-5 8-48,6-3 24,1-7-128,-7 7 208,5 0 8,-5 0-24,5 0-112,-5 0-24,7-7-56,-2 7 56,-4 0 40,4 0-72,-4-1-24,5 0-8,-6 0 88,6-3-32,-1 5-40,2-8-8,-3 3-16,1 4-56,0-6 152,-1 1 8,3-2-88,-2 7 0,0-6-72,1 1-64,1-1 80,0-1 56,0 2 48,0 0-96,0-2-8,0 1 0,0-1 56,1 0-40,2 0 80,-1 0-80,0 0-88,-2 0 128,3-1-96,4-2 40,-5 1 32,4-1-80,-6 3 104,3-3-184,5-3-32,-5 4 64,6-1 0,-9 3 152,7-7-200,1 4-88,0-6-40,1 3 32,-9 6 296,8-7-289,1 1 1,0 0-48,-1 0 40,-8 6 296,9-6-192,-1-1-8,-1 1-16,1 0-72,0 3 24,-1-5 80,0 5 48,0-5 8,0 6-16,-1-5 24,0 4 48,-2 0 32,-4 3 40,7-6-72,-4 4-24,0 1 8,-1-1 40,-2 2 48,2-1-88,1 0-32,-2 0-24,-1 1 56,0 0 88,1 0-24,0 0 64,-1 0 16,0 2-40,0-2-16,0 1 112,-2 2 40,0 3 48,0-5-16,2-1-184,-3 7 200,1-6 48,0 5 88,-1-3 64,3-3-400,-6 7 344,5-5-8,-2 7-16,-3-7 24,6-2-344,-2 9 344,-4-7-88,5 7-79,-6-7-33,6 6 0,-2-5-16,1 5-72,-4-6-56,6-2 0,-2 7 0,1-5 48,-2 5 16,2-6-48,1 1-40,-2 1-24,2-1 32,-1 0 40,1 0-40,0 0-64,0-1 16,0 1 40,0-2 24,1 0-48,-1 0 32,2 0-112,0 0 40,1 0 56,4-1-8,-5-1-16,1 0-97,-3 2 153,6-3-120,-3-3 8,4 3 8,-3 0-96,-4 3 200,7-6-248,-4 4-40,5-6 16,-5 5 0,-3 3 272,8-8-312,-5 5-8,7-5 16,-3 5 88,-7 3 216,7-8-248,0 5 0,0-5 0,-1 6-8,-6 2 256,6-7-192,0 4 48,1 0-48,-4-3-40,-3 6 232,8-1-225,-6-2 17,4 2 40,-3-1 40,-3 2 128,2-1-72,0 0 56,1 0 48,-1 1 24,-2 0-56,2 0 64,-1 0-8,0 0 48,0 0 24,-1 0-128,0 2 96,0 0-24,0 0-48,0 1-16,0-1 8,-1 0-8,1 4-24,-2-4-8,2 4 40,-1-4 16,-1 4-24,2-4-24,-1 5-16,1-5 16,-2 4 56,2-4-8,-2 4-32,2-4-72,0 4 8,0-5 32,0 6-48,0-6-24,0 1-56,0 5-96,1-6-96,0 2-192,1-1-224,0 0-96,0 1 64,1-2 183,0 1 209,3-1 168,-6-1 240,2 0-160,6 0 56,-5 0 8,7 0-16,-10 0 112,7-1-120,0-2-16,0 1 16,0 0-24,-7 2 144,7-3-264,0 1-2392,-7 2 2656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263 340 4793,'0'0'0,"0"0"520,0 0-80,0 0-136,0 0-304,0-1 160,0 0-72,0 0-40,0 0-40,0 1-8,0-2 8,0 1 0,1 0-8,0-1 16,-1 1 0,1 0-8,0-1 0,-1 1 8,0 1-16,1 0 0,0-1-16,-1 0 8,0 1-8,0 0 16,0-1-40,0 1 16,0 0 0,0 1-16,0-1 40,0 2-24,0 5-24,-2-5-16,1 5-8,1-7 72,-2 6-72,-4 2 16,1 2 16,-2 3 8,7-13 32,-7 14 0,-1 2 16,-1 0 24,0-1 32,9-15-72,-10 17 80,1-1 0,0 0 32,0 1 72,9-17-184,-9 16 224,-1 0 32,1-1-16,0 2-32,9-17-208,-8 15 216,0 0 16,0 0-40,0-1-24,1-1-8,0 0-80,0 0 24,0 0-48,1 0-48,-1-2 16,2 0-24,0-1 16,0 0 24,3-2-64,-4 0 16,4-1-24,-3-1-56,3 0 64,0-1-48,-4-3 24,6-2 48,-2 7-16,-3-5-16,4 3 24,-1-4-8,2-1 16,-5 2-24,3 0 8,1 0 8,0-1-40,1-1 48,-1 1-40,-1-1-32,1 0-40,0 0-16,1 0 128,0 0-224,-2 0-48,2 0-64,0-2 0,0 2 336,0-2-320,0 0 56,0 0 48,1-3 56,-1 5 160,2-3-96,0-4 40,0 5 0,0-5 8,-2 7 48,2-6-48,4-1 32,0-1 32,0-1-24,-6 9 8,7-10-16,0-1-8,1 0-24,-2 0 16,-6 11 32,7-11-40,0 1-24,-1 0 24,1 0 16,-7 10 24,6-8 8,0-2 0,0 1-32,0 1 8,-6 8 16,5-9-8,0 0 0,-2 1 16,4-1-32,-5 0-16,-2 9 40,7-8-32,-5-1 16,4 1-16,-4-1 0,-2 9 32,5-8-24,-3-1 8,0 1 24,1 0 40,-3 8-48,3-9 56,-1 1-8,0 0 24,0 0-24,-2 8-48,1-8 40,1 1 40,-2-1 0,2-1 56,-2 1 72,0 1 32,0-1 80,0 1 32,0 7-352,0-8 384,0 2 24,0-1-40,0 1-8,0 6-360,0-7 304,0 1-8,0 0-8,-1 0-40,1 0 17,-1 0-17,1 0 8,-2 0 48,2 1-8,0-1-8,0 1-16,0 0-64,0 5-208,0-5 160,0 0-24,0-1-24,0 1-56,0 5-56,0-5 72,1 0-40,0-1-16,1 1 16,-2 5-32,2-5-16,0-1 8,3 0 0,-3 0-16,-2 6 24,6-5-8,-4-1 0,6 0-16,-1 0 24,-7 6 0,7-5-48,0-1 0,1 5-8,0-5-32,-8 6 88,7-2-32,0-1-16,0 0-8,0 2 24,0-1-40,1 0 32,-1 2 16,0-1-16,-7 1 40,7-1 0,0 1-24,1 0 8,-1 0 24,-7 0-8,7 2-24,0 0 32,1 0-16,-1 3-8,-7-5 16,8 2 24,0 4-56,-1-4 24,0 5 16,-7-7-8,7 6-24,0 1 8,1 1 0,-2 1-56,-6-9 72,7 9-40,-1 0 16,-4-1-32,3 0 56,-5-8 0,2 8-16,-1-1 40,0 1 16,1-1 0,-2-7-40,0 7 56,0 0-16,0 0 0,0 0 56,0-7-96,-2 8 64,0-1-16,-4 1 40,5 0-64,1-8-24,-7 8 32,2 0 0,-1 1-24,-1-1 0,7-8-8,-7 9 0,-1-1-48,1 1-48,-1-1-128,8-8 224,-9 7-320,1-1-64,-1 1-80,1-1 0,8-6 464,-10 5-449,1 0-71,0-3-8,0 5-40,9-7 568,-10 2-584,2 0-8,-1 0 32,1 3 96,8-5 464,-9 0-376,2 2 120,-1 0 87,1 3 49,7-5 120,-8 0-96,2 1-16,0 0-16,0 1 0,6-2 128,-5 0-160,3 0-32,-4 0-168,5 0-2840,1 0 3200</inkml:trace>
  <inkml:trace contextRef="#ctx0" brushRef="#br0" timeOffset="2753">432 423 4576,'0'0'0,"0"0"0,0 0 265,0-1-33,1 1-56,1-2-48,0 1-40,1 0 8,-1-1 16,3 0 0,-5 2-112,2-2 152,1 0 8,2 0-8,-3 0 8,3 0-16,-3 0-24,4-1-24,-4 0-48,-2 3-48,6-2 32,-4-1-24,4 0-8,-4 2 16,-2 1-16,6-2 0,-4 0 8,3 0-16,-3 0 16,-2 2-8,6-2 8,-4 0-16,4 0 16,-4 0 8,-2 2-16,5-2-8,-3 0 32,1 1-32,2 0-24,-3 0 40,0 1-16,1-1 8,-1 0 32,0 1-16,-2 0-16,2 0 0,0 0 40,0 0-16,-2 0-24,1 2 40,1-1 0,-2 1-24,1 0 8,-1-2-24,1 2 16,-1 3 24,0-4-24,0 5-8,-2-5 8,2-1-16,-1 6 8,-1-4 24,0 4 24,0-4-8,2-2-48,-6 7 40,5-5 24,-4 5-24,3-5 16,2-2-56,-5 6 96,4-4-16,-4 4 72,3-4 16,-4 4-8,4-4 48,-4 4-24,4-4 8,2-2-192,-6 6 232,4-5-40,-4 4 25,4-3 31,2-2-248,-5 5 232,4-4 64,-4 1-24,3-1-16,2-1-256,-5 2 288,4-1-64,-1-1-16,-3 0-8,3 0-32,0 0 0,0-1-32,0 0-64,1-2-24,0-3-16,0 4-48,1-5 48,0 7-32,0-6-16,0-1-32,0-1 32,2-2-64,3-2 0,-3 1 8,6-2-24,-2 1-8,0 0 16,0-1-16,2 1 24,-1 0-16,1 1 48,-1 0 32,0 0-24,0-1 48,2 0-56,-1 0 0,1 1 32,0 0-32,-9 11 48,10-10-32,-1-1-72,1 1-16,0 1-8,-10 9 128,10-9-232,-1 1-96,1 0-152,-1 1-89,-9 7 569,10-7-600,-2 1 40,0 0 40,-1 4 16,-7 2 504,7-7-448,0 5 32,-1-3 80,0 3 48,-6 2 288,5-2-216,1 0 56,-4 0 24,3 2 64,-3-1 16,0 0 0,0 1 32,0 0-32,-2 0 56,2 0-73,-1 0 17,0 2-16,-1-1 16,0-1 56,0 2-32,0 4-24,0-5 32,0 5-16,0-6 40,-1 2-40,-1 4 16,0 0-8,0-1-8,2-5 40,-2 6-16,0 0-8,0 0 16,-3 0 8,5-6 0,-1 6-16,-1 0 16,0 1-8,-4-1-8,6-6 16,-1 7 16,-1-1-24,0 2 24,0 0 0,2-8-16,-2 9 16,0-1 8,0 1-24,0-2 24,2-7-24,-2 8 8,1-1 16,-1 1 16,1-2 0,1-6-40,-1 7 72,1-1-24,0-1 24,0 1 8,0-6-80,0 5 64,0-3 33,0 4 23,0-5 24,0-1-144,0 5 176,1-4 24,1 1 24,0 4 8,-2-6-232,2 0 272,3 2-8,-3-1 8,1 0 0,-3-1-272,5 2 248,-2-1 8,4 0-8,-5-1 0,-2 0-248,7 0 264,-2 0-16,1 0-32,0 0 0,0 0-48,-1 0-8,2-1 0,-1 0-39,-6 1-121,7-1 112,0-1-24,-1 0-16,1 0 0,-7 2-72,6-3 72,3 1-16,-1-3 8,0 3 16,0-4-8,0 4 40,-1-4-8,1 3-32,-2-3 56,1 3-40,-2-3 0,1 4-8,0-5-32,-4 2-24,4 0 0,-4-1-40,-2 6 16,2-5-104,0 3-64,0-5-48,0 5-40,-2 2 256,1-6-248,-1 4 32,1-4-24,-1 4 7,0 2 233,0-6-208,0 4-16,0-1 48,-1-2-32,0 3-24,-1 0-16,-3-1-64,3 0 32,2 3 280,-5-2-288,3 1 48,-6 0 72,2 0 64,6 1 104,-7 0-64,1 0 32,-2 1 32,-1 1 24,9-2-24,-9 6 64,-2-4 56,0 7 48,1-3 72,10-6-240,-11 8 288,0 1 48,1 0-16,1 0-16,9-9-304,-9 8 296,1 1-32,-1-1 16,1 0-23,8-8-257,-8 8 224,1 0-16,-1 0-56,1-1 16,7-7-168,-7 9 104,1-1-32,0 0 8,0-1-48,6-7-32,-5 8 40,-1-2 8,4 1-40,-3-1 8,4-1 0,1-5-16,-2 6 8,0 0 16,1-1-16,-1-3-16,2-2 8,-1 6 8,1-4-56,0 0-24,0 3 0,0-5-56,1 2 24,-1-1 24,2 0-48,0 1-8,4-1-136,-5-1-137,5 0-47,-6 0 456,2 0-528,5 0 32,-1-1 32,0 0-32,-6 1 496,7-2-520,1 0 0,1-4 48,1 4 144,-1-5 95,3 1 89,0 0 24,-12 6 120,12-6-168,-1 1-16,0-1-40,-1 1-144,1 2-2952,-11 3 3320</inkml:trace>
  <inkml:trace contextRef="#ctx0" brushRef="#br0" timeOffset="2754">1071 358 4664,'0'0'0,"0"0"777,0 0-777,0 0 704,1 0-112,-1 0-176,1 0-112,-1 0-304,1 0 264,1 0 24,-1 0 40,1 0 16,0 0 72,0 0 17,0 0-9,0 0-32,0-1-48,0 0-80,0 0-48,0-1-32,-2 2-184,2-1 168,0-1 0,0 0-8,0 0 24,-2 2-184,2-2 136,0 0 16,0 0 32,0 0-72,0-4 48,0 5-64,0-2-40,-1-2 8,-1 5-64,1-2 16,0 0-8,0-4-32,-1 4-32,0 2 56,1-2-72,-1-4-8,0 4 0,0-3 8,0 5 72,-2-2-96,0-1 32,-3-2 16,4 3-24,1 2 72,-6-3-56,4 1-8,-5-1 16,1 1 16,1-1 8,-2 1 24,-1 0-8,-1 1 24,9 1-16,-9 0 40,0 0 40,0 2 32,1 0 32,8-2-144,-9 6 184,1-4-32,1 5 48,-1-1 8,8-6-208,-8 6 232,0 1 16,1 0-24,0 0-7,7-7-217,-7 7 184,0 0-8,1 0-24,0-1-32,6-6-120,-5 7 128,0-1-8,3 1-24,-5-1 8,7-6-104,-2 6 96,0 0-40,-3-1 16,5-3-24,0-2-48,-2 7-8,1-5 48,0 4-24,1-5-8,0-1-8,-2 5 40,2-3-24,0 0 16,1 0 32,-1-2-64,2 5 72,0-5 40,3 1-8,-3 0-8,-2-1-96,6 0 136,-3 0-48,4 0 48,-1 0 48,-6 0-184,8-1 144,1-4 24,2 2-16,2-5-64,-13 8-88,13-6 112,1-2-40,0 0-16,1-1 24,-1 1-88,-14 8 8,12-9 24,0 1-56,0-2 0,-12 10 32,11-8 40,1 0-80,-1-2 40,0 2-8,0-1-24,-11 9 32,11-10-16,-1 1 32,1 0-48,-2-1 8,-9 10 24,10-9 16,0 0 0,0 1-8,0-1-8,-10 9 0,9-8-16,0-1-32,0 1 48,-1 1 40,-8 7-40,8-8-32,0 1 16,0 0-24,0 0-8,-8 7 48,6-7 8,0 1-16,0 0 16,-3 0-8,-3 6 0,7-6 8,-5 0 8,4 0 0,-4 1 0,-2 5-16,2-6 56,3 4 8,-4-4 16,1 4 56,-2 2-136,2-6 152,0 4 48,-1 0-64,1 0-96,-2 2-40,0-3 16,0 1 56,0 0 96,0 1 24,0 1-192,0-1 153,-1 0-33,-1 0 96,0 1-16,2 0-200,-2 0 216,-3 0-136,4 2-96,-5-1 120,5 1-120,-6 4-16,6-4 24,-8 5-168,9-7 176,-7 7-32,-3 3 80,-1 1-104,-1 1 56,-1 1-8,1-1-48,2 0 80,0 0-40,10-12 16,-10 12-32,0-1 16,0 1 0,0 0 0,10-12 16,-9 13 32,0 1-32,0 0-16,1-1 16,-1 0-24,1 0 72,1 0-32,-1-1-8,8-12-8,-7 11 16,1 1-24,0 0 16,0-1 8,6-11-16,-5 11 8,3-1-8,0 0 32,0-1-32,2-9 0,-2 9 8,0 0 8,1-2-56,0 0 56,1-7-16,0 6-8,0-1-32,0-3 24,0 6-40,0-8 56,0 1-24,2 4-16,0-4 8,0 1-16,-2-2 48,3 2-96,0 0 24,-1-1-40,4 0-8,-6-1 120,2 0-153,4 0-31,0 0-32,-1 0-8,-5 0 224,6-2-272,0-4-8,2 4 40,1-6-56,-9 8 296,10-7-232,1-2-24,2 0-40,-2-1 48,1 1-16,-1 1 64,-1-1 8,0-1 32,-10 10 160,11-8-144,-1 0 0,-1 0 40,1 0 0,-10 8 104,9-7-176,0-1-16,-1 1-33,0 0-47,-1 1 48,0 0 16,1 0-32,-2 1 80,-6 5 160,7-3-168,-1-3 0,-1 3 40,-3-4-24,-2 7 152,6-2-104,-4 0 8,3-1 24,-4 1 16,-1 2 56,2-2-32,-1 1-16,1 0 16,-1 1 0,-1 0 32,1-1-24,0 0 8,-1 1 0,0 0 8,0 0 8,0 2 80,0-1 56,0 1 48,0 0 16,-1 3-40,-1-4-56,0 5 16,2-6-120,-2 1 144,0 5 24,-3-4 8,4 6 16,1-8-192,-5 5 184,3 1 40,-3 0 8,3 1 33,2-7-265,-6 8 312,4-1 0,-3 0 56,3 0-32,2-7-336,-6 7 352,4 0-56,-3-1 0,4 1-48,1-7-248,-2 6 168,-3 1-16,3-1-80,1 0-8,0 0-8,-1-1-32,1 0 24,0-3-40,1-2-8,0 6-16,0-4 32,0 4-48,0-5 56,0-1-24,1 2 0,-1 0-8,2 0 16,0 0-24,-2-2 16,2 1 0,1 0-56,2 1 16,-3-2-16,-2 0 56,5 0-104,-2 0 8,3 0-64,-3-1-48,-3 1 208,6-1-200,0-1-48,-1 0 16,1-1 32,-6 3 200,7-5-192,-1 3 40,3-4 0,-1 0-16,-8 6 168,9-6-176,-1 1 8,1 0-40,-1 0 0,0 0-24,0-1 15,0 1 17,-1 2 16,0-3 24,0 4-72,0-5 8,-1 5-32,0-5-64,0 5-24,0-4-72,-1 4-72,0-4 24,-2 4-40,4-1 40,-6 1 47,1-1 57,1 1 88,-1 0 64,-1 0 48,0 1 32,-1 1 128,1-1-72,-1 1 16,1-1 24,0 0 40,-1 1-8,0 0 72,0 0 56,0 0 48,0 2 104,0 0 0,-1 0-16,0 0 49,-1 3-65,2-5-248,-2 1 280,0 4 16,0-3-16,0 4 8,2-6-288,-5 2 312,5 5-8,-2-5 0,0 5 48,2-7-352,-5 2 304,5 5 40,-2-5-16,0 4-32,2-6-296,-2 2 288,0 4-120,0-4 17,1 3-81,1-5-104,-1 1 72,-1 4 24,1-3-88,0 3 0,1-5-8,0 1 8,-2 1-24,2 0 16,0-1-24,0-1 24,0 2-40,0-1-16,1 0 8,1 1-16,-2-2 64,2 1-73,0-1-31,3 1-32,-3-1-40,-2 0 176,3 0-232,2 0-16,-2 0-64,3 0-48,-6 0 360,3 0-384,3-2-40,-3 0 56,4 0 24,-7 2 344,6-2-352,0 0 8,0 0-64,0 0-16,-1 0 39,1-1-7,0 1 16,0-1 40,-6 3 336,6-2-368,0 0 32,0 0 8,0 0 32,-1 0 72,1 0 48,-1 0 64,0 0 48,-2 0 24,3 0 16,-3 1 16,3 0 0,-4 0 0,4 0 24,-5 0-8,1 1 8,-2 0-16,3 0 40,-1 0 24,0 0 64,0 0 64,0 1 0,0 0 56,0 1 8,0-1 0,-2-1-256,2 2 232,0 0-32,-1 0-56,1 0-64,0 4 8,0-5-72,0 1 0,0 0-8,-2-2-8,2 6 0,0-5 56,0 4-48,0-4 8,-2-1-16,2 6 24,0-5-24,0 1 0,1 3-16,-3-5 16,2 1-32,1 1-48,2 0 16,-3 0-64,-2-2 128,3 2-184,2-1-56,-3 0-144,4 1-48,-6-2 432,2 0-504,4 0-48,-4 0 24,5 0 23,-7 0 505,2-1-392,5 0 104,-4-1 88,3 0 56,-6 2 144,3-3-152,4-2 8,-5 3-32,5-1-72,-7 3 248,5-6-752,-2 3-1328,-3 3 2080</inkml:trace>
  <inkml:trace contextRef="#ctx0" brushRef="#br0" timeOffset="2755">1758 213 8569,'0'0'0,"0"0"0,0 0 2809,0 0-561,0 0-1095,0 0-825,0 0-328,0 0 16,0 1-56,0-1-32,0 2 88,0-2 32,0 0-48,0 1 120,1-1 64,0 0-40,-1 0-16,0 0-128,2 0 88,-1 0-32,1 0-64,-2 0 8,2 0 8,0 0-16,0 0-16,0 0 32,0-1-16,-2 1 8,2-2-8,0 0-8,1 0 0,-1 0 64,4-4-64,-4 5 24,0-2 16,3-2-56,-5 5 32,2-2 16,1-4 8,2 4 0,-3-5 48,1 5-16,-1-5 16,1 5-64,0-5-40,-3 7 32,2-2-48,0-5 8,0 4 16,0-3 32,-2 6-8,1-3-16,0-3-8,-1 3 24,0 3 0,0-6-32,0 4 64,0-4-88,0 4 56,-1-4 8,1 6-8,-2-2-64,0-4 8,0 4-112,0 0 56,-3-4 160,3 5 48,-3-1 0,4 1-88,1 1-8,-5-2-56,3 1 96,-4 0 24,4 1 8,2 0-72,-6 0 16,4 0-64,-5 2 112,5 0-136,-5 0 40,5 3-16,-5-4-72,5 4 136,-6-3 16,6 4-16,-4-4-64,4 5-16,-4-5-16,4 5 8,-4-5 40,5 6-32,-4-3 8,3-3-16,0 5-40,1-5 40,0 5-56,0-5-48,-1 5 24,2-5-72,0-2 224,0 7-249,0-5-55,1 4-168,0-4-128,-1-2 600,2 6-816,3-4-112,-3 3-24,4-3-9,-6-2 961,3 2-856,4-1 32,-1 1 72,0 0 104,-6-2 648,8 2-552,-1 0 120,1-1 103,1 0 81,1-1 96,-1 0 56,1 0 32,1 0 40,-11 0 24,10-1-24,1 0 8,0-1 16,-1 0 0,-10 2 0,10-2 8,0 0 24,-1 0 8,0 0 56,-9 2-96,8-2 144,-1-1 56,1 1 81,-1 0 63,-7 2-344,7-3 416,0 1 88,0-1 80,-1 0 88,-6 3-672,7-5 720,-1 3 24,0-3-7,0 3-81,0-5-56,0 2-144,0 0-112,0 0-104,-6 5-240,5-5 176,0-1-48,-3 1-24,4 0-8,-6 5-96,2-5 80,4-2 72,-4 1-72,5-1-16,-7 7-64,3-7 24,4 0-8,-5 0 32,5 1-40,-7 6-8,2-7-8,4 1 0,-4-1 64,4 1 24,-6 6-80,2-6 16,3 1-56,-3-1 0,1 1 72,-3 5-32,2-2 72,1-4 0,-1 4-32,-1 0-16,-1 2-24,2-3 128,-1 1 8,0 0 24,0 1 16,-1 1-176,0-1 240,0 1 169,0 0 39,0 0-32,0 0-416,0 2 320,0-1-112,-2 1 16,0 4-8,-3-4-88,3 5-72,-3-1-16,4 1 8,-6 2 48,0 2-64,0 3-72,-2 0-32,9-14 72,-9 15-32,1 0 128,-1 0 40,1 0-8,0-1 56,-1-1-72,0 2-8,1-1 16,-1 2-64,1 0-32,-2-1 8,1-1 0,1 1 0,-1 0 8,1-1-24,-1 1-8,9-15-8,-8 13-8,0 0 24,1 0-8,-1 0 16,8-13-24,-7 12 0,0-1 0,1-1-32,0 1-16,6-11 48,-5 8-48,3 0 0,-3-1-16,4-1-48,1-6 112,-2 2-208,0 5-160,0-5-168,1 4-176,1-6 712,-1 1-864,0 4-153,1-5-71,0 2-64,0-2 1152,-2 1-1184,2-1-57,0 0-15,0 0 88,0 0 1168,0 0-1008,0 0 271,1-2 257,0 0 192,1-3 128,0 3 48,0-5 16,0 2 0,0-1 0,-2 6 96,3-6-104,2-3 8,1-1-48,0-2-40,-6 12 184,5-12-448,1 1-1880,-6 11 2328</inkml:trace>
  <inkml:trace contextRef="#ctx0" brushRef="#br0" timeOffset="2756">1948 270 3808,'0'0'0,"0"0"0,0-2 1609,0 1 343,0-1 409,0 0-25,0 2-2336,1-3 1888,-1 0-463,1 1-385,0-1-240,-1 3-800,0-3 664,2 1-152,-1-1-55,0 1-49,1-1-72,-1 0-24,1 1-8,0-1-104,-2 3-200,2-2 168,0-1-32,0 0-104,4 1 16,-6 2-48,2-3 8,3 1 16,-2-1 48,4 0-40,-2 1-48,0-1-32,1 0-32,2 1 16,-8 2 64,8-5 8,1 3-64,1-1 56,2-3-56,-12 6 56,13-2-72,1-4 8,1 4-72,1-5-16,-16 7 152,16-2-144,-1-5-120,0 5-64,0-4-112,-15 6 440,17-2-569,0-5-95,1 5-296,-1-4-272,-17 6 1232,15-3-1569,2-3-263,-3 4-104,1-4-65,-15 6 2001,16-2-1864,-1-3 432,0 3 471,1-4 465,-16 6 496,15-2-248,0-3 8,0 3-144,-2-4-2240,-13 6 2624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5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391 466 9185,'0'0'0,"0"0"2601,-1 0-953,-1 0-1088,0 0-367,0 0-137,0 0-80,0 0 32,1 0 40,1 0-48,-2 0 48,1 0 8,1 0-8,0-1 0,0 1-48,0-1 104,0 0 8,0-1 0,1 0-16,-1 2-96,2-2 56,0-3-8,0 3-24,0-4-8,-2 6-16,5-2 8,-3-5 16,1 5 0,2-5 32,-5 7-56,2-3 40,3-4 0,-3 1 24,5 0-24,-7 6-40,2-7 88,6-2 16,-2-1-40,-1 1 40,-5 9-104,6-11 64,-1 0 24,-2 1-16,3 1-56,-4 0 32,-2 9-48,3-8 32,-1 0 16,1 1 64,-3 7-112,2-7 56,0 1-8,-2-1 64,1 1-56,-1 1-8,0 5-48,0-5 64,0 3-96,-2-4 56,-3 4-16,5 2-8,-2-2 8,-3-1 8,4 1-64,-6 0 16,7 2 32,-2-2-72,-6 2-24,1 0-8,7 0 104,-7 0-104,-3 2 32,-1 5 104,-2-2-8,0 2-8,13-7-16,-13 8-8,0 1 0,1 0 32,0 1 32,12-10-56,-11 10 80,0 1-24,0 0-16,0 2 16,1-1 40,0 1-24,1 0 40,0 0-40,9-13-72,-7 12 40,0 0 24,1-2-16,-1 0 8,7-10-56,-6 10 96,4-1 8,-5 1-32,6-1 24,1-9-96,-5 8 48,5 0 0,-2 0 24,0-2-8,2-6-64,-2 6 56,2 0-40,0-4 0,0 5 16,0-7-32,0 2 32,1 0 16,0-1 16,-1 1-32,0-2-32,2 2 112,0 0-56,3 0-24,-3-2 112,-2 0-144,8 0 64,-3 0 88,2 0-8,0-2-64,2-1 73,3-4-49,3 0-8,2-3-16,-17 10-80,18-10 8,1-3 16,-1 1 40,1-1-32,-19 13-32,20-13 56,0-1-40,-2 0-24,1 1 40,-19 13-32,16-14 0,2 0 64,-1 0-32,0-1-8,-17 15-24,16-15-16,0-1-16,-1 2 0,1-2 32,-16 16 0,16-15 40,1-1 128,-1 1-56,0 0-104,-1-1 96,1 1-56,-1-1 48,0 1-24,0 0-120,0 0 16,-1 0 120,-1 0 80,0 2-96,0 0-96,-1 1-88,-1 0 112,-11 12 0,10-9 80,-2-1 8,0 4-24,-1-2-120,-1 3 112,-1 2-24,-4-3-8,1 4-48,-2 2 24,2-2-64,-1 0 104,-1 1 72,0 0-64,0 1-48,0 0 8,0 0-152,-2 0 96,1 0 80,1 0-32,-2 0-80,-4 1 128,1 4-128,-1-3 80,6-2 0,-6 7 48,-1 0-128,-3 3 0,-3 3-16,13-13 96,-16 16 24,0 2 96,-2 1-72,1 1-120,17-20 72,-17 20-40,0-1 32,0-1 88,2 1-24,15-19-56,-16 18-88,1-1-72,-1 0 8,3 0 56,13-17 96,-13 16-56,1 0 0,2-1 32,-1 0 40,0-1 16,2 0 8,0-1-80,1 0-40,2-2 24,-1-1-8,2-1-80,0-1-48,3-1-120,-5 0-177,6-1-159,-4 0-192,5-1-248,-2-3-176,1 4-225,-1-4-167,2-2 1656,-1 2-1696,1 3-17,-1-5 177,1 2 320,-2-1 359,2 0 353,0 1 240,0-2 104,0 0 160,0 0-168,1 0-40,0 0-128,-1-1-2352,0 1 2688</inkml:trace>
  <inkml:trace contextRef="#ctx0" brushRef="#br0" timeOffset="824">24 557 10090,'0'0'0,"-1"0"2872,0 0-1207,-5 0-1041,6 0-624,-1 0 288,-4 0-168,4 2-112,-1-2-8,2 0 0,-2 1-48,0-1 24,0 1-24,1-1-24,1 0 72,0 0-24,0 0 0,1 0-8,-1 0 32,2 0-56,0 0-96,4 0-120,-4-2-256,-2 2 528,7-3-777,-1-2-287,1 3-320,2-5-96,-9 7 1480,12-7-1505,-1 1 177,2-1 264,0 0 280,-1 1 279,1-1 161,-1 0 144,0 1 32,1-1-40,1 1-120,-1-1-2912,-13 7 3240</inkml:trace>
  <inkml:trace contextRef="#ctx0" brushRef="#br0" timeOffset="825">586 489 7769,'0'0'0,"0"0"0,0 0 2729,-1 0-553,-1 0-1408,0 0-576,-3 0-216,5 0-72,-2 0 32,0 0 8,0 0 64,1 0 8,1 0 32,0 0 64,0 0-112,0 0 88,0 0 64,0 0-48,1 0-64,-1 0-40,2 0 105,0 0-57,1 0 0,2 0 40,-5 0-88,2 0 8,4 0 24,-3-1-16,4 0 32,-7 1-48,5 0 80,1-2-24,0 1 32,0-1 8,-6 2-96,6-2 80,-1 0 0,2 0 16,-1-1-56,-6 3-40,7-5 48,0 3 16,0-1 32,0-2 24,-7 5-120,6-2 96,1-1-48,-1-2-56,1 3-8,-7 2 16,7-5 16,-1 3 24,1-3 24,-1 3 8,-6 2-72,6-3 24,0-3-8,0 5-8,-1-5-8,-5 6 0,3-2 24,3 0 0,-3-3 0,3 3 0,-6 2-24,2-3 40,4-2 16,-4 3-24,0 0-40,-2 2 8,2-2-40,0-1 8,0 1-48,-1-1-16,-1 3 96,1-3-80,-1 1-72,0 0 64,0 0 8,0 2 80,0-2-120,-2 0 56,-3 0-72,4 0 24,1 2 112,-6-1-128,4 1 8,-5 0-8,5 0 48,2 0 80,-8 0-88,2 0 16,0 1 16,-2 4 8,-1-3-9,9-2 57,-8 7-64,-2-1 72,0 0-16,10-6 8,-10 7 105,0-1-25,1 1 16,1 1 56,-1-1 8,9-7-160,-8 8 200,-1-1 8,2 0-64,0 0-24,0 0 0,1-1-56,0 1 0,1-1 40,3 1-112,-5-1 8,6-1-24,-1-3-56,2-2 80,-1 6-8,-1-4-56,1 3-16,1-3-48,0-2 128,0 2-192,0 3-16,1-5-24,1 2-136,-2-2 368,5 1-481,-3 1-263,5-2-328,-2 1-280,-5-1 1352,7 0-1729,0 0-23,1 0 152,2-1 367,-10 1 1233,13-2-688,2 0 312,2-4 200,1 4 32,-18 2 144,18-6-176,-1 1-160,1 2-1976,-18 3 2312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8:0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17 447 8097,'0'0'0,"-2"0"2481,2 0-2481,-1 0 1536,-1 0-1048,-3 0-344,3 0-160,2 0 16,-2 1-40,1 1 24,-1-1 56,2-1 56,0 0-96,0 1 112,0-1 32,0 2 56,2-2-32,-2 0-168,1 1 184,5-1 0,-4 0-48,5 0-23,-7 0-113,6-1 96,0 0-56,1-1-16,4-1 0,-11 3-24,13-5-24,2 2 32,1-6-32,-1 3 8,-15 6 16,17-9 48,-2 2-48,0-1 32,0 1 24,0-1-8,-2-1 32,0 0-8,-1 0-40,-12 9-32,12-8 16,0-2 8,0 1 0,-1-1 24,0 0-32,0 0 48,-2-1-24,2-1 8,-11 12-48,10-10 96,1-1-56,0 0 0,-1-1-104,-1 0 48,1 0 88,-1 0-24,0 0 0,-9 12-48,10-12-16,-3 0-40,1 1 112,-1-1 24,-7 12-80,8-11 32,-1 1-40,-1-1 8,-1 2 144,-5 9-144,2-11 104,5 1-40,-4 1-96,2 0 0,-5 9 32,2-8 24,0 0 0,-2 1-72,1 1-152,-1 6 200,0-7-232,0 1 32,0 4 8,-2-3 8,2 5 184,-2-2-136,-3 0 0,4 0 112,-5 0-16,6 2 40,-1-2-161,-5 2-23,4-1-16,-7 1 64,9 0 136,-6 0-160,-3 5 24,-1 1-8,-1 0 16,11-6 128,-13 9-8,-2 0-32,0 2-32,0 3-24,15-14 96,-16 13-48,0 2 80,1 1-16,-1 1-64,16-17 48,-15 16-32,-1 1 48,0 0 112,1 1 56,15-18-184,-16 17 160,0 1-80,1 0 40,0 0 0,1-1 16,2 2 48,-1-2-112,4 0 56,9-17-128,-12 19 96,1 0-56,0-1 1,0-2-82,2 0 57,2-1-40,0 0-16,1-1 56,6-14-16,-6 13-56,4-1 0,-5 0 16,6 1 16,-4-3-8,5-1-32,-2 0-48,1-1-56,1-8 168,0 7-264,0-1-248,0 0-312,1-1-320,-1-5 1144,2 2-1409,3 4-55,-3-5 56,3 1 112,-3 0 295,5 0 265,-5-1 288,4 0 184,0-1 128,-1 0 40,2 0 16,1 0-24,1-1-56,1-2-216,1-3-1312,-11 6 1688</inkml:trace>
  <inkml:trace contextRef="#ctx0" brushRef="#br0" timeOffset="641">430 433 6369,'0'0'0,"0"0"0,0 1 2064,1-1-503,-1 0-905,0 0-496,0 0-160,0 0 40,0 0 8,0 0 72,0 0 88,0 0-624,0 0 1160,1-1-400,-1 1-16,1-1-32,-1 1-296,1-2 112,-1 0 24,1 0-88,0 0-8,-1 2-40,1-2 48,1 0-64,0-3 32,0 3-24,0 0-8,0-4-8,0 4-88,3-3-16,-5 5 128,2-2-176,0-4-56,1 4-8,0-4-16,-3 6 256,1-3-264,1-3 48,0 4 56,0-3 56,0 3 40,0-4 56,-1 4 32,0-1 8,-1 3-32,0-5 24,0 4-16,0-1-40,0 0-8,0 2 40,-2-2-64,0 0-72,-4 1 8,5 1-56,-5 0 56,4 0 48,-7 0 0,3 1 32,6-1 48,-8 7-40,-1-1 24,0 0 40,-2 2 40,1 0 16,-1 0 8,0 0 32,1 0 40,10-8-160,-9 9 176,-1-1-32,3-1 56,-1 1-8,0-1-32,1 1 32,0-1-80,1-1-80,6-6-32,-2 7 32,-5-1-16,5 0-32,-4 0 56,6-6-40,-2 5 40,0 0-8,-3 1 0,5-4-16,0-2-16,-1 7 24,0-5-32,-1 4-16,2-5-8,0 1-40,0 0 0,0 0 8,0-1-32,0-1 96,1 1-64,1 1 8,1-1-8,2-1 16,-5 0 48,2 0-104,3 0-32,-2 0-24,3 0-48,-6 0 208,6 0-192,0-1-16,0-1-16,0 0 8,0 1-16,2-2-32,0-2 23,1 3-15,-9 2 256,10-7-288,-1 5 0,1-5-24,-1 4 0,0-3-8,-1 4-24,0-4 16,0 4 0,-8 2 328,8-6-248,-1 4 80,0-4 64,-1 4 56,-6 2 48,6-2-48,0-1 24,-1 1 16,0 0 0,-5 2 8,5-2 24,-2 1 0,0 0 8,-1 1 48,-2 0-80,2-1 112,0 0 56,-1 1 64,0 0 80,-1 0-312,0 0 408,1 0 96,0 2 56,-1 0 8,0-2-568,0 2 544,0 3 9,0-4-57,0 4-24,0-5-472,0 2 448,0 3-32,-1-3-32,1 3-56,0-5-328,-1 1 304,1 5-96,-2-5-24,2 4-64,0-5-120,-1 2 64,1 3-48,-1-4-48,1 4-8,0-5 40,0 2-72,0 0 0,0-1-32,0 5 32,0-6 72,0 1-32,0 1-24,2 0-16,0 0-136,-2-2 208,2 2-336,3 0-176,-3 0-216,4 0-256,-6-2 984,3 1-1329,4 0-175,-1 1 8,1-1 191,-7-1 1305,8 1-920,1-1 368,2 2 256,0-2 136,0 0 64,0 0-8,0 0-64,1-1-288,-12 1 456,9-1-1600,-9 1 1600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8:04.648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416 117 4632,'0'0'0,"0"0"457,0 0-65,0 0-112,0 0-80,0 0-40,0 0-160,0 0 72,0 0-24,0-1 32,0 1 64,0 0-144,0-1 208,0 0 72,0 0 40,1 1 8,-1 0-328,1-1 368,-1 0-8,1 0-40,0 1-40,0-1-8,-1-1-31,1 1-1,-1 0-24,0-2 0,0 1 0,0 0 32,1 0 8,-1 0 0,1-1-32,-1 1-48,0 0 24,0 2-200,0-3 160,0-3-16,0 4-24,0-1-32,0 3-88,0-6 64,0 4 16,0-1-8,0-3-64,0 6-8,0-2 48,0-1-24,0-3 24,0 4 0,0 2-48,-1-6 48,-1 4-16,0-4 0,0 4 32,2 2-64,-2-3 16,-4-3-24,4 4-16,-4 0-16,6 2 40,-2-3-48,-6 0-72,5 0-48,-5 1-72,8 2 240,-6-2-240,-1 2 32,-2 0-24,-1 1 0,-3 5 40,-1 0 24,1 2 40,-2 1 40,15-9 88,-13 12-72,-1 1 24,-1 2 48,0 0 16,15-15-16,-13 16 40,-1 0-16,1 2 40,-1 0 48,14-18-112,-14 18 168,1-1 16,1 2 16,-1-2 64,13-17-264,-13 18 280,2 1 16,0 0 8,0-2-88,11-17-216,-11 17 184,3 0 40,0-1-64,0 0-56,8-16-104,-8 16 80,1 0-48,0-1-32,1 1 40,6-16-40,-2 16 56,-6-1-80,5 0 32,1-1 8,2-14-16,-2 14-16,0-1 40,0-1-64,2 1-24,0-13 64,0 9-24,0 1-40,0 0 40,2-2-56,-2-8 80,2 8-120,1-1 8,3 0 24,-5-1-80,-1-6 168,6 3-184,-4 5-32,6-7-48,-3 1 112,-5-2 152,7 2-256,-1 1 40,0-1-24,2-1-80,-8-1 320,8 0-248,1 0-112,-1 0-96,3 0-40,-11 0 496,11 0-657,0-2-39,0 0-64,1-5-64,-12 7 824,12-3-680,-1-4 168,1 4 176,0-5 176,-12 8 160,13-6-153,-1-2 25,-1 0-16,-1 0-80,-10 8 224,11-8-312,0-1-2944,-11 9 3256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8:10.808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234 439 3824,'0'0'0,"0"0"464,0 0-15,0 0 31,-1 0-32,-1 0-72,1 0-48,0 0-48,1 0-280,-2 1 256,1-1 40,-1 0 8,2 0 16,0 0-320,-1 0 328,1 0-24,-2 0-32,2 0-8,0 0-264,-1 0 152,1 0-40,-2 0-16,2 0-7,0 0-89,-1 0 152,1-2-64,0 1-24,0-2 64,0 3-128,0-2 80,0 0 64,0 0-8,0 0-96,0 2-40,-2-3 80,2 1-8,0-1-8,-1-3 8,1 6-72,0-2 8,0-1 40,-2-2 48,2 2-24,0 3-72,-1-6 96,1 4-32,-1-4-40,-1 4 64,2 2-88,-1-6 72,-1 3-24,1 1 8,-1-4-48,2 6-8,-2-2 8,0-1 24,0 0-56,-1 0 0,3 3 24,-5-3 16,3 0-56,-4 1 32,5 0-56,1 2 64,-6-3-88,5 1 48,-7 1-24,6 1 32,2 0 32,-8 0-64,6 0-24,-6 0 32,6 1 8,2-1 48,-8 2-16,2 4 24,0-4-32,-1 4 40,7-6-16,-7 6 48,-1 1-8,0 1 64,0 0-40,8-8-64,-8 8 144,1 1 72,-1 1 8,1-1 24,7-9-248,-7 10 208,1-1 0,1 1-16,2-1 0,3-9-192,-8 8 160,6 1-56,-4-1-48,4 0 40,2-8-96,-6 8 72,6-1-16,-2 1 0,0-2-48,2-6-8,-2 6 8,1 0-8,0-4 24,1 6 0,0-8-24,0 2 8,0 4 16,0-5-40,0 1 16,0 0-16,1 1 48,1-2 40,0 1 24,1-2 8,-1 0-48,0 0-8,4 0 0,-4-1-8,5-1 32,-4 0-64,4-4-24,-7 6 16,3-2 16,4-5-48,-4 4 32,5-4 0,-8 7 0,8-8-48,1 0 40,-1 0-8,1-1-40,-9 9 56,8-8-64,0 0-40,0 0-8,-1 0 16,-7 8 96,7-8-160,-1-1-16,0 2-8,0 0-8,-6 7 192,3-7-184,4 1-48,-4 1-32,4 2 16,-7 3 248,2-7-224,4 6 56,-6-2-16,3 1-32,-3 2 216,1-2-184,1 1 0,-2 0 48,1 1 48,-1 0 88,1 0-40,-1 0 32,0 2 64,0 4-16,0-6-40,0 1 88,0 7 0,0-6 24,0 7 88,-1-2 8,1-7-208,-1 7 296,-1-1 8,1 1 0,-1 0 64,2-7-368,-1 7 344,1 1-48,-2-2-8,1 1-96,1-7-192,0 6 208,-2 1 16,2-1-88,0 0 1,0-6-137,0 2 96,0 6 8,0-6 48,0 4-72,0-6-80,0 1 128,1 1-8,1-1 32,1 1 56,3-2-24,-4 0 0,5 0 0,-4-1-16,-3 1-168,8-3 144,-2-4-64,4 1-64,0-3 56,-10 9-72,11-11 56,1-2-16,1-2 24,-1 0-56,0-2 8,-1 1 120,1-1-144,0 0 0,-12 17 8,11-18 0,1 1-48,-1-2 144,0 1-96,1 0 48,-1 0-144,0 1-32,-1 0 88,1 1-56,2-1 96,-1 1-32,0 0 80,-12 16-48,11-17 24,0 1-32,-1 0 64,0 1-80,0 2 48,0-1 64,-1 1-96,1 1 24,-1-1-16,-1 3-32,1 1 104,-2 1-88,-7 8 16,6-7-56,0 0 16,-3 5-32,0-4 80,3 5-40,-4-1-72,0 1 8,0 0 48,-2 1 48,1 0 8,0 0-8,0 0-8,-1 2-24,0-2 32,0 2 32,0 5 48,0-2-32,-2 1-64,0 2 0,-4 0 8,5 2 48,-7 3 16,1 3-80,-2 4 24,0 2 0,-2 0 64,0 3 32,1-2-32,0-1 32,1-1 128,9-21-224,-8 20 264,-1 0 8,1 0-32,1-3-192,7-17-48,-7 17 80,0-1 16,-1 0-48,0-1 24,8-15-72,-6 15 32,-1-1-16,0-1 72,5 0-24,2-13-64,-7 11 16,5-1-40,0-1 32,-4-1 24,6-8-32,-2 7-16,1 0-8,-1-5-96,2 5-8,0-7 128,-1 2-120,1 0-64,0 0-104,-2 0-80,2-2 368,0 1-456,-1-1-72,1 0-24,0 0-152,0 0 704,0 0-729,0 0-47,0-1-120,1-1-120,-1 2 1016,0-3-1208,3-3-41,-1 3 49,0-5 144,-2 8 1056,2-6-832,0-1 168,1-1 199,-1 0 193,-2 8 272,2-11-168,4-1 72,-4-3 16,4 1-48,-6 14 128,1-13-96,1 1-24,1 0 8,-1 1-16,-2 11 128,2-10-184,0 0-104,-2 1-2440,0 9 2728</inkml:trace>
  <inkml:trace contextRef="#ctx0" brushRef="#br0" timeOffset="2448">431 213 3104,'0'0'0,"0"-1"1312,0 1-271,0-3 263,0 1 72,-1 0-216,1 0-319,0 2-841,-2-2 584,2-1-184,0 1-40,0 0-8,0 2-352,0-2 312,0 0-8,0 0 16,0 1-64,0 1-256,1-2 248,1 0-56,0 0-80,0 0-8,-2 2-104,3-3 80,3 1 0,-4 0-24,5 0-32,-7 2-24,3-2 32,5-1 16,-2 1-24,0 0 17,-6 2-41,6-2-8,1 0-33,1 0-7,1-1-56,-9 3 104,9-2-168,1 0-120,-1 0-160,1 1-160,-10 1 608,10-1-840,1-1-240,-1 1-105,2 1-79,-12 0 1264,11-1-1240,2 0 168,-2 0 240,0 1 223,-11 0 609,11 0-376,0 0 144,-2 2 0,1-1-24,-10-1 256,8 2-424,1-1-2280,-9-1 2704</inkml:trace>
  <inkml:trace contextRef="#ctx0" brushRef="#br0" timeOffset="2449">618 418 8529,'0'0'0,"0"0"0,0 0 3097,0 0-528,0 0-1433,-1 0-800,-1 1-320,2 1-88,0-1 0,0 0 40,0-1 32,0 2 24,1-1-32,1 1 72,0-2 40,-2 0-104,3 1 136,4-1-48,-5 0-16,5 0 40,-7 0-112,5 0 88,1 0 64,0 0-80,1 0-48,-7 0-24,6-2 40,2 0 32,0 0-8,1-4 8,-9 6-72,9-2 112,0-4-40,-1 0 88,1 0 0,-1 0-96,0 0 8,1 4-80,0-7 64,-9 9-56,8-5 32,0-1-32,-1 0 32,0 0-40,-7 6 8,7-6 64,0 0 0,-1 1-48,0-1 8,-6 6-24,6-6 8,0 0-8,-3 0 48,4 0-56,-5 3-8,0-4 16,4 5-64,-5-5 96,-1 7-32,2-2-32,0-4-64,-1 3 120,1-3-128,-2 6 104,0-2-192,1-1-8,0-3-144,-1 4 48,0 2 296,0-3-280,0 0-40,-2 0-32,-1 0-32,3 3 384,-2-2-360,-4 0 56,4 0 16,-4 1-73,6 1 361,-2 0-264,-6-1-24,6 1 48,-6 0 80,8 0 160,-7 1-104,1 1 40,-1 0 24,0 5 96,7-7-56,-7 2-8,0 7 32,-1-3 72,0 1 56,8-7-152,-8 9 264,0 1 72,0 1 56,0 0-39,8-11-353,-8 9 384,0 1 48,2-2-8,-1 1-72,1 0-8,4-1-56,-6 0-48,6 0 16,2-8-256,-6 7 200,5 1-96,-2-2 56,2 1 24,1-7-184,-2 6 96,1 0 56,1-1-128,-1-2 8,1-3-32,0 8 128,0-6-88,0 6-16,0-6-40,0 5-80,1-6 120,1 1 24,0 0-96,-2-2 48,3 6 16,-1-6-96,4 2 40,-3-1 64,-3-1-24,6 0-120,-3 0 56,4 0-64,-4 0-24,-3 0 152,8 0-176,-2-1-280,1-1-160,-1-1-160,-6 3 776,8-5-936,0-1-41,2-1-135,1 0-96,-11 7 1208,11-8-1240,0 0 7,1-1 137,-1 0 96,-1 0 192,0 0 152,-1-1 151,-1 0 153,0 1 128,0-2 64,0 0 40,-2 1 40,-6 10 80,8-11-136,-2 0 8,0 0-56,0 0-160,-6 11 344,6-10-2912,-6 10 2912</inkml:trace>
  <inkml:trace contextRef="#ctx0" brushRef="#br0" timeOffset="2450">932 119 8169,'0'0'0,"0"0"3225,0 0-128,0 0-3097,0 0 1872,-1 0-1064,-1 0-392,1 0-200,1 0-216,-2 0 120,1 0 40,1-1 48,-1 0 40,1 1-248,0 0 257,-2-1-41,2 0-120,0 1-96,0-1 112,0 1-40,0-2-64,1 1 32,-1 1-40,1-2-72,1 1 112,0-1 16,0 1-112,0-1 0,1 1-88,-1-1-8,0 1 0,1 0-121,-3 1 273,3-2-424,0 1-168,0-1-144,0 1-160,-3 1 896,5 0-1144,-2-1-273,-1 0-239,4 0-72,-6 1 1728,3 0-1689,-1-1 193,4 0 296,-4 1 344,-2 0 856,3 0-513,3 0 209,-4 0 128,1 0-40,-3 0 216,3 0-208,-1 0-88,1 1-2640,-3-1 2936</inkml:trace>
  <inkml:trace contextRef="#ctx0" brushRef="#br0" timeOffset="2451">1082 415 3560,'0'0'0,"0"-1"496,0 0 112,0 1-608,0-1 801,0 1 79,0-1 40,0 0-144,0 1-776,0 0 664,0-1-24,0 0-47,1 0 23,-1 1-616,0 0 664,1-1 24,-1 0-8,1 0 16,0-1-88,-1 0-79,0 0-33,1 0-72,-1-1-72,0 1-96,0-1-72,0-2 96,0 5-280,0-3 240,0 0 0,0-3-40,0 4-104,0-5 72,0 5-24,0-5-16,0 5-48,0 2-80,0-6 0,0 3 56,0-3 64,-1 4-96,1 2-24,0-7 56,-2 5-64,1-5 16,-1 5 104,2 2-112,-3-7 64,1 5-24,0-4 0,-4 4-64,6 2 24,-1-3 72,-5-3-24,4 5-72,-3-1 48,5 2-24,-3-3-8,-3 1 8,4-1 16,-5 3-80,7 0 64,-2-1-64,-6 1 56,6 0 56,-6 0-24,8 0-24,-3 1 16,-5 2-8,6 3-8,-6-4 24,8-2-24,-2 6 32,-6-4-16,6 6-64,-6-6 96,8-2-48,-2 8 40,-6-6-64,6 7 48,-5-3-64,7-6 40,-1 6-16,-5 0 64,5-1-64,-2 1 0,3-6 16,-5 6 8,3-4-48,1 6 120,-1-6-104,1 7-40,-1-7 48,2 5-72,0-5 72,0-2 16,0 7-48,0-6-64,1 5 8,1-4 48,0 0 0,1 0 80,0 0-88,2 0-8,-5-2 72,3 2 16,2-1-56,-2-1 32,4 2 8,-4-2-96,4 1 88,-4-1 64,4 2-96,-1-2 48,-6 0-8,6 1-88,0-1 24,0 2 56,-6-2 8,6 0-72,-1 1 24,1-1 8,0 1-16,-6-1 56,6 2 8,-3 0-48,4 0-48,-4 1 48,4-1-16,-7-2 56,3 7 24,5-5-104,-6 6-8,5-1 88,-7-7 0,3 9-64,4 1 96,-5 2 0,4 1-88,-6-13 56,0 14 64,1-1 56,0 1 8,-1 0 8,0-14-136,0 13 104,-2 1 0,-3-2 120,3 2-32,2-14-192,-2 13 224,-5 0-72,5 0-32,-4 0 120,6-13-240,-2 11 88,-4 1 81,3-1-33,-3 0-88,6-11-48,-2 10 112,-5 0-40,5-1 8,-5 0 0,7-9-80,-3 7 32,-3 0 0,4-1-8,-6 0-32,8-6 8,-2 2 80,-4 4-72,3-4-72,-4 0 88,7-2-24,-2 2-8,-4 0 24,5-1 8,-5-1-72,6 0 48,-2 0-48,-4 0 32,5 0-88,-5-1-16,5-2-88,-5-2 0,4 2 47,0-4-31,-4 1-16,5-1-24,-1-2-56,1-1 56,-1-2-40,2-1-48,0-1-16,3-1-184,-3 15 520,3-15-640,2 1-120,1-2-161,1 0-71,0-1-56,1 2-216,-1 0-97,2-1-15,-9 16 1376,8-14-1280,0-2 256,2 2 263,-1-2 273,-9 16 488,8-15-312,1-1 128,0 1 80,0-1-40,0 2-16,0-1-48,0 2-144,-1 1-2304,-8 12 2656</inkml:trace>
  <inkml:trace contextRef="#ctx0" brushRef="#br0" timeOffset="2452">1296 358 6825,'0'0'0,"0"0"2368,0 0-135,0 0-801,0 0-864,0 0-400,0 2-120,0-2 48,0 1 48,1-1 57,-1 0-201,1 2 296,0-2 80,1 0 64,-1 0 32,1 0-104,-1 0-72,1 0 0,0 0-8,-2 0-288,3 0 312,-1 0 32,0 0-136,0-1 56,-2 1-264,2-2 272,1 0-96,-1-1 49,0 1-145,-2 2-80,3-2 80,0 0 72,0-1-72,-1 0-8,-2 3-72,2-6 64,0 4-64,0-1 120,1-3 8,-2 4-112,1-1 32,-2-3-72,1 4 80,-1 2-56,1-3 88,0-3-112,-1 4-8,0-1-40,0 3 72,0-3-32,0 0 128,-2 0-128,0 1-48,2 2 80,-6-3-72,5 0-88,-2 0 48,-3 1-64,6 2 176,-2-2-224,-3 1-1,2 0 65,-3 1-16,6 0 176,-2 0-168,-5 0-16,5 0-56,-6 2 152,8-2 88,-2 2-152,-7 5 32,7-5 16,-6 5-48,8-7 152,-2 2-56,-6 7 8,6-3-32,-6 1 24,6-1-16,-6 1 80,5 0-8,-3 1-80,6-8 80,-2 6 8,-5 1-88,5-1 120,-4 1 72,5-1-128,1-6 16,-3 7 24,1 0 0,0-1 8,0 1 88,2-7-120,-2 6 8,1-4-40,1 6 48,0-6-72,0 5 88,1-5-48,0 4-80,1-4 128,0 0-32,1 0 24,-1 0 16,1 1-144,-3-3 104,6 1-56,-4-1 72,5 1-80,-4-1 0,-3 0 64,7 0-48,-4 0-48,5-2 64,-6 0-48,-2 2 80,8-2-96,-2 0 16,1 0 8,-1-1 64,-6 3 8,7-6-24,0 4-56,0-1 0,1-3 80,-8 6 0,8-2 8,0-4 8,0 4-48,-1-1-40,1-3 40,1 4 48,-2-1-16,0-3-8,0 4-40,0 0 24,0-1 40,-1 0-16,1 0 16,-1 1-72,-1 0 24,1 0 24,-3 0-64,5 0-16,-6 1-40,6-1 0,-6 2 80,5-1-56,-5 0 16,4 0 0,-6 1 88,2 0-136,1 0 136,3 0-48,-4 0-32,0 0 24,1 2-40,-1-1 48,0 1 0,-2-2 48,2 2-80,1 0 16,-1 0-8,-1 0 24,-1-2 48,0 3-73,1-1 17,0 4-32,-1-5 88,0-1 0,1 6 16,0-5-8,-1 5 8,0-3-24,0-3 8,0 6 80,0-4 9,-2 6 63,1-5 24,1-3-176,-2 8 184,0-6 88,-1 6 96,1-6-8,2-2-360,-2 8 344,0-6-56,0 6-64,-1-6 32,3-2-256,-2 7 192,0-5-80,0 5-32,0-6-24,2-1-56,-3 6 40,1-4 32,0 0-72,1 4 16,-1-6 16,1 1 56,-1 1 8,1-1-104,1-1 8,0 0 40,-2 0-80,2 0 24,-1 0 8,1 0-96,0 0 8,0-1 64,1-2 0,-1 3 32,0-3 16,2-2-40,-1 2-96,1-3 112,-2 6 8,2-3-80,0-5 0,0 1-16,4 1-72,-6 6 168,2-8-88,5 0 24,-5 0 0,6 0-24,-8 8 88,7-10-80,-1-1-16,2 0 88,-1 0-40,-7 11 48,7-10-112,1 0 48,-2 0-96,2 1 112,-8 9 48,7-10-64,1 1-56,-1 1 64,1-1-48,-8 9 104,8-9-104,1 0-8,0 1-144,-1 1-32,-8 7 288,8-7-368,1-1-25,-1 2-175,0-1-144,-8 7 712,8-6-720,0-1-144,-1 4 8,0-4-65,1 4-71,-2-4 72,1 6 128,-1-1 120,-6 2 672,6-3-528,-3 2 80,5 0 87,-5 0 89,4 0 48,-4 1 48,2 0 40,-3 0 48,0 2 56,1 0 0,0 4 16,-1-5 0,-2-1 16,2 7-8,0-5 24,-1 7 8,0-4 8,-1 2-16,0 0 0,0-1 24,0 1 16,0-7-56,-2 6 104,0 2 80,0-1 72,0 0 72,2-7-328,-2 8 345,0-1-25,-4 0-56,4 0-40,2-7-224,-6 8 168,5-1-40,-5 0 16,5 1-32,1-8-112,-3 7 112,-2 0 72,3 0-24,0-1 32,2-6-192,-2 7 168,0 0-40,-1-1 32,1 1-16,2-7-144,-2 6 152,0 1-8,0-1 32,1 0 32,-1-1 96,1 1 40,1 0 0,-2-4 25,2-2-369,0 8 296,0-5-16,0 4-104,1-5-72,-1-2-104,1 7 88,0-5-32,0 4 16,1-4-16,0 4-24,1-5 8,-1 1 48,0 0 0,4 0-8,-6-2-80,2 2 32,1 0-32,3-2 16,-6 0-16,2 1-8,1-1 24,4 0-48,-5 0-8,-2 0 40,8-1-40,-5 1 0,4-2 0,-4 0 0,5 0-72,-8 2 112,6-2-136,0-1-48,0 1-120,-1-1-56,-5 3 360,6-6-433,0 4-103,0-4-40,0 4-72,1-1-32,0-4 56,0 5 48,0-1 104,-1-3 64,1 4 7,-1-1 105,0-3 64,-6 6 232,6-2-176,0-1 64,0 0-8,-3 0 8,4 0-16,-4 0-24,3 0 0,-3 0-104,-3 3 256,6-2-1504,-6 2 1504</inkml:trace>
  <inkml:trace contextRef="#ctx0" brushRef="#br0" timeOffset="2453">1870 191 15835,'0'0'0,"0"-2"5217,0 2-5217,-2-2 2713,0 1-1833,0-1-528,-4 1-328,6 1-24,0-1-40,-2-1 64,1 1 80,-1-1 64,2 2-168,0-1 32,0-1-80,0-1-32,0 1 24,0 2 56,0-2-8,0 0-112,0 0-96,1 0-88,-1 2 304,1-1-344,-1-1-16,1 1-193,1-1-79,-2 2 632,1-1-856,0-1-168,1 1-216,-1 0-377,-1 1 1617,2-1-1888,-1 1-361,1-1-199,-1 0-9,1 1 249,0 0 568,0 0 607,0 2 481,0-1 288,1 1 32,-1-1-96,0 1-2216,-2-2 2544</inkml:trace>
  <inkml:trace contextRef="#ctx0" brushRef="#br0" timeOffset="2838">1909 325 3704,'0'0'0,"0"0"2033,0 0-41,0-1 65,0 0-433,0-1-664,-1 1-448,1-1-256,-2 1-152,2 1-104,0-2 88,-1 1-16,1-1 48,0 0 168,0 2-288,0-2 297,0 0 7,0 0 88,0-1-80,0 3-312,0-2 424,0 0-80,0 0-80,0 0 24,1 1-16,-1-1 32,1 1-16,0 0-144,-1 1-144,1-2 96,-1 1 8,1-1-64,0 1 48,-1 1-88,1-2 0,-1 1-40,1 0 104,0 0-48,-1 1-16,1 0 96,-1-1-72,0 0-88,1 0 120,-1 1-56,1 0-24,-1 0 16,0 0 48,0 2-120,0-2 80,0 2 24,0 4 48,0-5-96,0 6 8,0-7 16,0 2-72,0 5-24,0-1 128,0 0 8,0-6-40,-2 7-40,2-1 48,-1 1-88,-1 1 56,2-8 24,-1 10-8,-1 0-128,0 1 8,1-2-16,-1 1-64,1-1 56,-1 1-136,1-1-80,-1 0-24,1 0-160,1-1-88,-1 1-185,1 0-167,-2-1-88,2 0-128,0-1-73,0-7 1281,0 8-1320,0-2-48,0 0 152,0 0 255,0-6 961,0 2-680,0 6 312,1-6 136,-1 0 40,0-2 192,0 2-216,0 0-360,1 0-1560,-1-2 2136</inkml:trace>
  <inkml:trace contextRef="#ctx0" brushRef="#br0" timeOffset="3580">1999 383 7641,'0'0'0,"0"0"2585,0 0-2585,0 0 2176,0 0-1008,0 0-776,0 0-336,0 0-3848,0 1 7472,0-1-3808,0 1 88,0-1 72,0 0-32,0 2 160,1-2 81,0 1-25,1-1 64,-2 0-280,2 0 264,0 0 48,1 0 16,0 0-144,-3 0-184,6 0 224,-4 0-32,1 0-32,4 0-32,-7 0-128,3 0 8,5 0-8,-5-2 88,4 0 0,-7 2-88,3-2 152,5-1-80,-5-3-48,5 4 128,-8 2-152,6-3 176,-3-3-32,4 4-16,-4-4-48,-3 6-80,7-2 72,-4-5 104,4 4-40,-4-5-40,5 2-32,-2 1-32,0-1 16,-3 0-32,4 0-56,-4-1 56,4-1-16,-4 2 32,3-1-8,-4 1-152,1-1 16,0 1-48,-3 6 160,3-6-288,-1 1 0,0 2-120,-1-5 96,-1 8 312,0-2-264,1-4 136,-1 3 16,0 1-32,0 2 144,0-3-72,0 0 8,-1 1 8,-2 0-40,3 2 96,-2-2-112,-4 1-8,5 0 80,-5 1 72,6 0-32,-1 0 0,-6 0-16,5 2 40,-6-1 152,8-1-176,-2 6 320,-8-4-40,4 5-16,-2-1 56,8-6-320,-9 8 272,0 2 56,-2 0 48,0 1-224,11-11-152,-10 11 296,0 0 48,0 1 1,1-1 63,9-11-408,-8 10 192,1-1 16,0 1 16,1-1-48,6-9-176,-6 10 152,0-1-88,4 0-80,-5-1 128,7-8-112,-1 8 112,-1-1 32,-1 0-64,1 0-32,2-7-48,-1 6 144,-1 1-8,1 0 8,1-2-112,0-5-32,0 3 24,0 3 16,0-4 48,0 5-104,0-7 16,1 2-16,-1 0-80,2 0-64,-1 4 216,-1-6-56,2 2-96,1-1-8,3 1 24,-4-2-152,-2 0 232,6 1-200,-3-1-104,5 0-112,-2 0-96,-6 0 512,7 0-593,-1 0-143,2-1-264,3-1-360,-11 2 1360,13-6-1633,1 3-247,0-5-272,0 2 87,-14 6 2065,13-7-1856,1 1 471,0-1 609,0 1 376,-14 6 400,15-6-184,-2-1 32,1 1-24,-1 0-32,-13 6 208,11-6-496,0 0-1632,-11 6 2128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8:24.786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29 799 5801,'0'0'0,"0"0"1312,0 0-216,0 0-1096,-1 2 624,-2 0-272,1 0-135,0 3-137,2-5-80,-2 2 64,0 3-16,1-3 16,-1 3 64,2-5-128,-1 1 168,0 5 160,-1-5 64,1 1 96,0 0 80,-1 0-40,1 0-16,0 1-72,1-3-440,-2 1 328,2 0-40,-1-1-80,1 0-31,0 0-177,0 0 208,0-2-48,0-1 24,0-4-8,0 7-176,0-6 128,0 0 32,1-1 0,1-3-16,-2 10-144,6-12 152,-1-5-24,1-1-32,1-1 8,-7 19-104,7-22 152,0-1 0,0-1-16,1 1 24,-8 23-160,8-25 48,1 0-32,1 1 0,-1-2-56,-9 26 40,9-25 40,2 0-72,-1 0-48,1-1 80,-11 26 0,10-26-24,3 0 72,-3 0-32,1 1-88,-11 25 72,12-26-40,-3 2-32,1 0-80,1 0-40,-11 24 192,10-24-200,1 2-24,-2 0 160,1 0 24,-10 22 40,10-21-72,1 1 48,-2 3-16,1 1 72,-10 16-32,8-13 40,0 0-72,0 1 24,-1 2-8,-7 10 16,9-9-32,-3 2 72,1 1-80,0 3 16,-5 0 24,-2 3 0,7-2 8,-5 2 24,4-1-56,-6 1 24,2 0-24,0 0 32,0 1 48,0 1 8,-1 0 16,-1-2-80,2 7 64,-2-1 40,1 1 32,-1 2-40,0-9-96,0 13 88,0 6-72,-1 5 8,-1 5 24,2-29-48,-7 30 24,5 1-24,-6 0 160,2-1 32,6-30-192,-6 28 376,0-1 72,-1-1-88,1-1 64,6-25-424,-5 26 240,-1 0 72,1 1-71,3-1-129,2-26-112,-8 26 184,3-2-96,3-1 48,-5-1 24,7-22-160,-2 23 88,0-2 8,-4 0-48,4-3 32,2-18-80,-5 17 128,3 0-56,-3-1-56,3-3-24,2-13 8,-2 12-72,-3 0 96,3-1 40,0-1-80,2-10 16,-2 8-24,0 0-88,1-3-16,0 1-48,1-6 176,-2 2-288,0 3-120,1-3-177,-1-1-63,2-1 648,-1 1-752,1-1-216,-1 0-104,-1 0-209,2 0 1281,-1 0-1440,0 0 0,1 0-49,-2 0 137,2 0 1352,0-2-1104,-1-4 192,1 3 232,-2-4 192,2 7 488,0-6-369,-1-1 129,1-1 104,-1 1 32,1 7 104,0-9-56,-2-2-16,2-2-16,0-2-24,-1 0-72,1-1-32,-1 1-88,-1 2-2600,2 13 2904</inkml:trace>
  <inkml:trace contextRef="#ctx0" brushRef="#br0" timeOffset="347">127 469 5857,'0'0'0,"0"0"2416,0 0-2416,-1 0 2361,-1 0-433,-4 0-696,5 0-479,-5 0-89,5 0-192,-5 0-64,5 0-32,1 0-376,-6 0 264,5 0 104,-1 0-16,0 1-8,2-1-344,-2 0 320,1 1-168,-1-1 32,1 2 48,1-2-232,-2 0 129,2 1-1,0-1-112,0 2-16,0-2 0,2 0 56,0 0-48,3 0-8,-3 0-16,-2 0 16,7 0-88,-1 0 88,0-1-32,2 0-120,-8 1 152,9-3-121,3-2-103,2 3-72,1-5-112,-15 7 408,15-5-720,-1-2-232,1 1-216,0 0-257,-15 6 1425,14-6-1480,0 0-56,1 0 87,-1 1 153,0-1 136,0 3 176,-1-3 208,0 3 247,2-4 209,-1 4 104,-1-3-40,-1 4-160,-12 2 416,12-6-2992,-12 6 2992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0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381 123 4000,'0'0'0,"0"0"0,0 0 1089,0 0-641,0 0-88,0 0-120,0 0-88,0 0-72,0 0 0,0 0 80,0 0-2769,0 0 5418,0 0-2529,0-1 64,0 0 24,1 0 56,-1 1-48,1-1-40,0 0-16,-1 0-39,1 0-33,0-1-48,0 1-72,-1 1-128,0-2 112,1-1 24,1 1 0,-1 0-16,-1 2-120,2-2 128,-1-1-32,1 1-8,-1-1 24,-1 3-112,2-6 64,-1 4-8,1-4 8,-1 4-24,1-5 24,0 5-24,0-5-8,0 5 24,-2 2-56,1-7 56,1 4 0,-1-4-16,1 4-16,-2 3-24,1-6 32,1 3 24,-2-3-8,1 3 16,-1 3-64,1-2 48,0-4 32,-1 4 8,0 0 8,0 2-96,-2-3 24,0 1-48,0-1 16,-6 3-48,8 0 56,-2-1-40,-6 1 40,1 1-48,-2 2 56,9-3-8,-11 9 40,-3-1-48,-1 1 32,-1 3 8,16-12-32,-16 13 32,0 1 80,-1 1 96,2 0 8,15-15-216,-17 16 296,-1 0 48,-1 1-16,2 0 24,17-17-352,-17 16 297,2 1-9,0 0-24,0 1 0,15-18-264,-13 18 272,0 1-80,0-1-8,2-1-16,0 1-48,2 0 0,1 2-64,-2-1-64,2-1 24,-1-1-16,3 0 24,0 1 8,4-3 0,0 1-32,-1-1 16,1 0 0,2-15-16,-1 15-8,-2-2 56,3 1-48,0-2 8,0-1 48,1-1-56,1 0 64,1-1-56,-1-1-24,1 0 120,3-2-160,0 0 56,-6-6 0,6 3-48,1 3-96,0-5 144,0 1-16,-7-2 16,9 2-160,0-1-160,2-1-160,2 0-72,-13 0 552,13-1-616,2-2-121,1-5-111,1 2-168,-17 6 1016,18-6-1024,1-2 104,1-1-1,0-1 41,-20 10 880,20-11-864,-1 1 56,0-1 168,0 0 144,-19 11 496,18-12-328,0 1 87,0 1-15,-2-2-56,-16 12 312,16-10-624,-1 0-2600,-15 10 3224</inkml:trace>
  <inkml:trace contextRef="#ctx0" brushRef="#br0" timeOffset="2195">597 415 4568,'0'0'0,"0"0"649,0 0-209,-1 0-184,1 0-136,-2 0-96,2 0-32,0 1 8,0-1 0,0 0 40,0 2 64,0-2 72,0 0 72,0 0 32,0 0 32,0 0-8,0 0-304,0 0 280,0 0-40,0 0-24,0 0-40,0 0-1088,1 0 2016,0 0-952,0 0 0,-1 0 8,0 0-160,1-1 136,1 0 49,-1-1-1,1 1 8,-2 1-192,1-2 216,1 0 0,-1 0-24,1-1 24,-2 3-216,1-2 160,1 0 8,-1 0 24,1-1-40,-2 3-152,1-2 192,1-1-64,-1-3-64,1 4 24,-2 2-88,1-3 24,1-3 24,-1 4 24,0-1-32,-1 3-40,1-6 72,-1 4-40,1-1-40,-1-3 8,0 6 0,0-2-40,0-1-16,0-3 24,-1 4-64,1 2 96,-3-2-120,-3-1 8,5 0-88,-6 0 8,7 3 192,-2-3-176,-6 0 0,2 1 64,0 1 56,6 1 56,-8-1-24,-1 0 40,0 1 40,-1 0 144,10 0-200,-10 2 240,0 5 104,0-5 48,0 8-56,10-10-336,-12 8 360,1 1-48,1-1-16,-1 1-48,11-9-248,-10 8 216,2 0-16,-1 0 9,2 1-41,7-9-168,-8 9 144,1 0 16,0 0-16,5-1 16,2-8-160,-9 9 184,7 0-24,-5-2-16,5 1-24,2-8-120,-1 6 80,-1 1-8,0-1-32,1 0 24,1-6-64,0 2 56,0 6-16,0-6 8,0 0-16,0-2-32,0 6-16,0-6 56,3 2-56,-1-1 0,-2-1 16,3 2 40,3-1-56,-3-1 8,4 0 24,-7 0-16,6 0-32,1-1 8,0-1 0,2-1-56,-9 3 80,10-7-72,4 1-104,1 0-72,-1-1-184,-14 7 432,16-8-608,-2 0-81,-2 1-143,0 0-32,-1 0-120,-1 1-88,1-1-57,-2 0 25,-9 7 1104,10-6-1056,0 0 184,-1 3 224,0-4 207,-9 7 441,8-2-264,0-5 48,0 5 8,-2-1-88,-6 3 296,6-6-736,0 3-2064,-6 3 2800</inkml:trace>
  <inkml:trace contextRef="#ctx0" brushRef="#br0" timeOffset="2196">730 358 6161,'0'0'0,"0"0"1800,0 0-456,0 0-1344,0 0 585,0 0-457,0 0-232,0 0-72,0 0-257,0 0 722,0-1-393,0 1 72,0-1 56,0 1-24,0-2 24,0 1 48,0-1-16,0 0-16,0 2-40,1-2 56,0 0-24,0-1 8,-1 1 0,0 2-40,1-3 16,1 0 16,-1 0 8,1 0-8,-2 3-32,1-3 64,1 0-24,-1-3 0,0 4 8,-1 2-48,1-3 32,0-3 0,0 4 8,0-1 16,-1 3-56,1-3 72,0 0 32,0 0-24,-1 1 32,0 2-112,1-3 120,0 1 0,0 0 48,-1 1-32,0 1-136,1-1 152,0 1 0,-1 0-8,0 0 8,0 0-152,0 0 112,0 0 24,0 1 24,0 1 24,0-2-184,0 2 208,-2 4-16,1-4-40,-1 5 16,2-7-168,-1 2 168,-1 7 16,-1-2 24,1 1-16,2-8-192,-2 8 225,0 0 39,-1 1-32,1 1 48,-4 0-56,5 0-40,-5 0 32,4 0-88,2-10-128,-2 9 144,0 0-8,0 0-24,-1-1 16,1 1-16,0-1-56,0-1 32,-1 0-24,3-7-64,-1 7 72,-1-1 16,1 0-56,1-4-24,0-2-8,-2 7 16,2-6 8,-1 1 0,1 1-24,0-1-16,0-1 8,0-1-32,0 2 24,0-2 16,0 0-8,0 0-24,1 0 56,-1-1-24,0 1 0,2-1 24,0-2-16,0 1-64,1-1 40,-3 3 16,2-6-24,1 3-24,3-4 16,-4 1 0,-2 6 32,3-7-64,4 0 88,-1 0-32,0-1-32,-6 8 40,6-8-32,1 0-24,0 0 8,-1 0 16,-6 8 32,7-9-16,-1 1-16,1 0 16,0 0 0,-7 8 16,6-7-32,1-1-8,1 0 16,-1-1 8,-7 9 16,7-7-48,0-1 24,-1 2 16,1-1-48,-7 7 56,6-6 0,0 3-56,0-4-8,-3 5 24,-3 2 40,7-6-120,-4 4 72,3-1-24,-3 2 24,-3 1 48,6-1 0,-4 1-40,0-1 24,0 0 24,1 1-16,-1 0 40,0 0 0,0 2-24,0 0 56,-1 5-48,-1-5-8,1 4 32,-1-6-40,1 2 32,0 5 40,-1-4-8,0 6-8,0-9-56,0 6 80,0 0-16,0 0 8,-1 1 16,1-1-16,-2 1 8,1-1 24,-1 0-40,2-6-64,-2 7 48,0-1 0,0 0-40,-1 0 64,3-6-72,-2 6 48,0 0 32,0 0 8,0 0-80,2-6-8,-1 2 56,-1 6-64,1-5 16,-1 5 0,2-8-8,-1 2 8,-1 4-16,1-4-32,1 0 40,0-2 0,-2 2-64,2 0 32,-1 1 8,1-2-40,0-1 64,-2 0-40,2 2-88,-1-2 24,1 0-40,0 0 144,0 0-104,0 0 32,0 0-104,0-1 8,0 1 168,1-2-176,1-1-56,-1 0 80,1-3-8,-2 6 160,3-2-168,0-5 24,3 4-24,-4-4 8,-2 7 160,3-3-192,3-4-9,-4 4 25,5-5-16,-7 8 192,3-3-208,4-4 40,-1 1-24,1-2 24,-7 8 168,7-7-112,-1 0-80,1 0 40,0 1-8,-1 0-64,0 3 40,0-3-56,-3 3-16,4-3 96,-5 5 0,4-1 72,-3 0 32,0 1-24,0 1 72,0-1 16,0 0 24,0 1 24,-3 0-56,2 0 64,0 2 16,0 0 32,1 0 0,-3-2-112,1 2 120,0 1 0,0-1 0,-1 4 24,0-6-144,1 1 128,0 5-8,-1-4-8,0 4-40,0-6-72,0 1 88,0 7-24,0-6-32,0 6 0,0-8-32,0 2-16,0 7 32,-2-7-8,2 6-48,0-8 40,-1 2-24,1 5-32,-2-5-32,2 5 0,-1-5-72,1 5-32,-2-6-72,2 5-120,0-6 384,-1 2-432,1 4-128,-2-5-104,2 2-49,0-3 713,-1 6-776,1-5 8,0 1 56,0 1 48,0-3 664,0 1-552,0 1 120,0-1 87,0-1 129,0 2 64,0-2 40,0 0 24,1 0-16,-1 0 104,0-1-96,2 0-32,-1 0 0,1 0-16,-2 1 144,2-2-224,0-1-176,1 1-2320,-3 2 2720</inkml:trace>
  <inkml:trace contextRef="#ctx0" brushRef="#br0" timeOffset="2197">1129 316 3880,'0'0'0,"0"0"0,0 0 985,0 0-121,0-1 16,0 1-192,0 0-688,0-1 424,0 0-120,0 0-88,0 1-24,0 0-192,0-1 248,0-1 32,0 1 48,0-1 41,0 1-25,0-1-32,0 1-56,0-1-72,0 2-184,0-1 168,0-1-48,1 1 24,0-1 32,-1 2-176,0-1 136,1 0 40,-1 0-24,0 0-8,0 1-144,0-1 184,0 1-64,0-1 0,0 0 32,0 1-152,1-1 160,-1 1 72,0 0 8,0 0 0,0 0-240,0 0 240,0 0-56,0 0-24,0 2-15,0-2-145,0 2 64,0 4 16,0-5 24,0 5-64,0-6-40,0 3 72,0 5-8,0-2-64,0 0 56,0-6-56,0 6 40,0 1 32,0-1-8,-1 1 8,1-7-72,0 7 80,-2-1-16,2 1 0,-1 1-32,1-8-32,0 6 16,-2 1 8,2 0 24,-1 0 16,1-7-64,-2 6 56,2 1-24,-1 0-16,1-1 8,0-6-24,-2 6 32,2-4-24,-1 6 16,1-6-16,0-2-8,-2 7-8,2-5 24,-1 4-40,1-5 24,0-1 0,0 2 0,0 1-32,0-2 56,0 1-56,0-1 0,0-1 24,0 0-48,0 0 16,0 0-48,0 0-48,0 0 24,1-1 0,-1-1 8,1 0 40,0 0-40,0-1 24,1-3 24,-1 3-56,1-3 16,1 3 8,-3 3 88,2-8-80,0 5 63,1-4 1,3 4-8,-6 3 24,2-8-8,1 2-32,3 0 56,-3-1-24,-3 7 8,6-7-56,-4 1 56,6-1-24,-5 1 24,-3 6 0,8-6 56,-5 0-80,4 0 16,-4 0 16,-3 6-8,7-6-8,-4 0 16,3 3 0,-3-4-24,-3 7 16,6-2 16,-3-5-24,0 5 8,3 0 0,-6 2 0,1-3-24,1 1 32,1 0 24,0 0-16,-3 2-16,2 0 16,0-1-8,0 0-8,0 0 56,-1 1-15,-1 0-41,1 0 80,0 0 8,0 3-40,-1-3-48,0 2 72,1 0-16,0 4-8,0-4-8,-1-2-40,0 7 48,0-5-24,0 7-8,0-7-16,0 6 0,0-8 0,0 2 24,0 7 24,-1-7 24,-1 7-32,2-9-40,-1 6 72,-1 0-16,1 0 16,-1-4 0,2-2-72,-1 9 56,-1-7-8,1 6 24,-1-5-32,2-3-40,-1 8 40,1-6 32,-2 5-48,2-4 24,-1 3-24,1-4-32,-2 4 32,2-5-32,-1 2-8,1 3 8,0-6 0,0 1-8,0 1 48,0-1-48,0 1 24,0-2-8,1 0-40,-1 0 40,2 0-40,-1-1-8,-1 1 48,3-2-24,-1 0-16,0 0 8,0-1-8,-2 3 40,3-6-64,0 4 0,2-1-24,-2-5-16,-3 8 104,3-3-64,3-4-40,-4 4 0,5-5 16,-7 8 88,2-3-152,5-4 56,-5 4 32,5-5-24,-7 8 88,2-3-32,5-4-33,-5 4 17,5-5 8,-5 5-16,5-4 16,-5 4 0,4-4 0,-6 7 40,3-2 8,3-4-40,-4 4-24,1 0 16,-3 2 40,6-3-96,-4 0 72,0 1-16,1 1 16,0 1 32,0 0-16,-1 0 24,0 0 32,-2 0-48,2 2 64,1 0 24,-2 0 24,0 1-40,-1-3-72,1 6 104,-1-5-80,1 5 24,-1-4 17,0-2-65,0 6 16,0-4 56,0 5-48,0-5-16,0-2-8,-1 7 24,1-5-8,-2 5-16,2-5 32,0-2-32,-1 7-24,1-5 16,-2 5 8,2-5-56,0 5 56,0-5-64,0 4-25,0-4 41,0-2 48,0 6-128,0-5-16,0 5-24,0-4-96,0-2 264,0 2-344,0 0-112,1 4-160,0-6-96,-1 0 712,0 2-800,2 1-8,-1-2 39,1 1 9,-2-2 760,2 0-672,0 0 40,1 0 80,-1 0 56,-2 0 496,3 0-456,3 0 96,-4-1 39,1-1 73,-3 2 248,6-3-160,-4 1 16,1-4 48,3 4 16,-6 2 80,2-3-72,1-3 8,4 4 8,-5-4-8,-2 6 64,6-2-80,-3-4 0,0 3-16,3-3 0,-6 6 96,2-2-88,1-5-8,3 5 0,-4-1-24,0-3 0,1 4 0,0-1-48,0-3 8,-1 4-32,1-1-40,-1 0 48,0 0 56,-2 3 128,2-3 0,-1 0 248,0 0 144,0 0 32,-1 1 0,0-1-160,0 1-56,0 0-8,0 2-200,0-2 248,-1 0 128,1 1 153,-2 0 143,2 1 80,-1 0 16,-1 0-40,1 0-24,1 0-704,-2 0 640,1 0-7,-1 0-33,1 0-32,-1 1 0,1 1-88,-1-1-24,1 1-48,1-2-408,0 1 368,-2 1 16,2 0-48,-1 0-31,1-2-305,0 3 296,0-1-88,0 0 0,0 0-8,0-2-200,0 2 160,0 1 16,0-1 8,0 0-40,0-2-144,1 2 144,0-1-40,1 1-32,0-1 40,-2-1-112,2 2 88,0-1 40,1-1-24,3 2-80,-6-2-24,3 0 104,0 0-56,3 0 16,-3 0 24,-3 0-88,8 0 72,-5 0-16,4-1-16,-4 0-32,-3 1-8,8-1-32,-2-2 32,0 1-8,0 0 64,0 0-64,0-1 24,-3 1-16,4-4-16,-7 6 16,3-2 24,5-1-48,-5-3-24,4 4 8,-4-1-16,-3 3 56,7-6-40,-5 4-16,5-1-80,-5-4 0,1 5-88,3-5-16,-4 5-32,0-5-56,-2 7 328,3-2-320,0-5-8,-1 5 8,-1-5-48,0 5 31,0-1-23,-1-3 56,0 6 304,0-2-296,-2-1-32,1-3 40,-1 3 24,-1 1 88,3 2 176,-6-3-64,5 1 32,-1 0 16,2 2 16,-7-3 0,5 3 0,-5-1 80,5 1 48,-6 0 40,8 0-168,-2 1 248,-6 2 24,6 3 64,-7-4 56,9-2-392,-8 8 376,1-1 49,-2 1 7,0 2 24,9-10-456,-9 12 488,1 0-56,-1 0-24,0 0-48,9-12-360,-7 10 312,0 2-8,1-1-48,4 0-56,2-11-200,-8 10 240,7 0-72,-5 0-16,4-1 16,2-9-168,-2 9 80,0-1 80,0 1-31,1-2-57,1-7-72,0 8 96,0-2-88,0 1 32,0-1 40,0-6-80,0 6 0,1-4-24,1 5 24,0-6-32,-2-1 32,2 6-24,1-4-56,0-1-137,0 1-135,3-1-120,-3 1-160,4-1-184,-1-1-272,0 0-225,2 0-287,2 0-176,2-2-73,1-1 65,1-3 312,1 4 407,-1-5 393,-1 4 288,1-3 128,-1 3-24,-1-5-56,0 5-2216,-12 3 2552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8:28.420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177 444 7041,'0'0'0,"0"0"2497,0 0-369,0 0-928,0 0-776,0 0-320,0 0-224,0 0 112,0 0 8,0 0 104,0 0 112,0-1 112,0 0-7,0 1-321,1 0 264,0-2 16,1 0-64,-1 0-48,-1 2-168,2-2 72,0 0-40,1-4 72,0 4-24,-3 2-80,5-2 80,-4-4-32,2 4-64,2-4 88,-4 3-32,1-4-16,1 5-32,0-5-64,-3 7 72,3-3 40,-1-4-32,1 2-32,0-1-8,0 1-64,-1-1 72,0 3 40,1-3-32,-3 6 16,2-3-32,0-4 40,-1 4 48,0-4 8,-1 7-64,1-2 64,-1-4-96,0 4-24,-1-3 80,1 5-24,-2-3-16,0 1 0,0-1-88,-4 0-24,6 3 128,-1-2-104,-6 0-32,5 1 16,-6 0-24,8 1 144,-7-1-144,0 1 96,1 0 48,-1 2 16,-2 5 0,-1-5-24,-1 7 64,-2-1 40,13-8-96,-11 9 72,0 1 56,0 0 8,0 0 32,11-10-168,-9 11 232,-1-1-40,1 0-64,1 1 24,8-11-152,-8 9 128,2 1 48,-1 1-16,0-1-104,7-10-56,-6 11 112,0-1-8,3 0 64,-3 0-8,6-10-160,-1 9 64,-1 1 16,-4-1-16,5 0 0,1-9-64,-1 9 56,-1-1 0,2-1-8,0 0 48,0-7-96,0 7 32,0 0-96,1-1-16,0 0-104,-1-6 184,2 2-144,0 4 8,0-5-48,0 1-48,-2-2 232,3 6-344,-1-6-176,5 1-264,-5-1-289,-2 0 1073,7 0-1280,-1 0-128,0 0-24,3 0 87,-9 0 1345,9-3-1280,0 1 144,3-4 232,0 0 247,-12 6 657,14-5-368,0-2 152,-1 1 24,0 0 8,-13 6 184,12-6-232,0 0-184,-1 1-2416,-11 5 2832</inkml:trace>
  <inkml:trace contextRef="#ctx0" brushRef="#br0" timeOffset="1">472 383 7241,'0'0'0,"0"0"2305,0 0-361,0 0-904,0 0-1040,0-1 296,0-1-336,0 1-56,0 0 80,0-1 96,0 2-80,0-1 216,1-1 32,0 0 32,-1 2-280,0-2 280,2-4-24,-1 4-63,0 0-57,1-4-56,-2 6-80,1-2 64,0-1 40,1-3-48,0 4-8,-2 2-48,1-6 8,1 4 40,0-5 16,0 4-32,-2 3-32,2-7 48,-1 5-56,1-5 8,-1 4 128,0-4-48,1 5 32,-1-4 48,0 4-8,-1 2-152,0-6 208,0 4-8,0-1-32,0-3 16,0 6-184,-1-1 112,0-1 48,-1 0-64,-4 0-64,5 1-24,-5 0 48,4 1 8,-5 0-24,1 0 40,1 0-88,-1 1 96,0 0 16,-1 5-8,-2-4 24,0 5-72,0-1 24,-2 2 72,0 1-88,1 0 8,0 1-8,10-10-56,-10 11 64,1 0 152,0 0-128,1 0 8,8-11-96,-9 11 72,2-1-24,-1-1 120,1 3-40,7-12-128,-7 11 81,2-1-49,0 1 16,-1 0 8,1 0 0,2 0-8,-3-2-24,4 1 48,0-1 0,-3 1-32,5-1-72,-2 0-64,2-1 88,-1 0-24,1-1 32,0 0 0,0-7 0,0 6-104,0-1 24,1 1-153,1-1 1,0-3-40,0 4-192,0-4 32,1 0-152,-3-2 584,2 2-696,4-1 0,-4 0-88,5 1-17,-7-2 801,5 0-832,3 0-8,-1 0 32,1 0-40,-1-1 0,2-1 55,-1-3 1,2 3 56,-10 2 736,12-9-648,1 2 40,0 1 128,-1-1 72,0 1 39,-1 0 81,0-1 48,-1 0 96,-10 7 144,10-7-120,-1 0-16,1 0 0,-1 0-24,-9 7 160,9-7-176,0 1-96,-2 0-448,1 0-1520,-8 6 2240</inkml:trace>
  <inkml:trace contextRef="#ctx0" brushRef="#br0" timeOffset="2">571 407 4048,'0'0'0,"0"0"1153,0 0-1153,0 0 1232,-1 0 32,-1 2-272,-1-1-392,3-1-600,-5 2 337,4 0-121,-1 4-24,-4-5 48,5 1 64,-1 0 104,0 4 40,-4-5 24,5 1 16,-1 4-136,0-4-40,0 0-32,2-2-280,-2 2 200,0 3 40,0-4-32,1 2-15,1-3-193,-2 2 192,2 3 8,0-4 0,0 2-88,0-3-112,0 2 128,0 0 16,0 3-24,2-5 40,-2 0-160,2 2 192,0 0-8,3 0 96,-3-1 40,-2-1-320,3 1 224,3 1-32,-4-1-72,0 0-16,-2-1-104,7 0 160,-5 2-64,5-2-40,-4 0-24,-3 0-32,7 0-16,-2-1 80,1 0-32,0 0-48,-6 1 16,6-2 48,0 0-72,0 0 32,1-1-24,-7 3 16,6-5-40,1 3 0,0-5 48,1 1-16,-8 6 8,7-2-40,0-6-80,0 3-56,0-1 112,-7 6 64,7-5-136,0-2 128,-1 1-112,-1 0-64,1 0 104,-1-2-72,1 1 64,-1 1 16,-5 6 72,3-7-136,4 0 8,-5 0 16,4 0-56,-4 0-48,-2 7 216,6-6-240,-5 0-16,1 0-24,-1 0-24,-1 6 304,2-5-321,-2 2 33,1-4 48,-1 4 40,0 3 200,0-6-184,0 4-56,0-4 56,0 4 40,-2-1 24,0 0 48,0 1-72,-4 0 40,6 2 104,-1-2-56,-4 0 32,3 2 72,-6 0-16,8 0-32,-2 0 40,-6 0 64,6 1-64,-5 1-56,1 4 0,-1-4-24,0 6 96,-2 0 72,9-8-128,-9 9 232,-2 2 32,1 0 56,0 1 96,10-12-416,-9 13 408,1 0-15,0-2-25,1 0 24,7-11-392,-7 11 368,1 0-8,-1 1-104,1 0-104,6-12-152,-6 10 160,4 1 40,-5-2-16,6 1-24,1-10-160,-2 9 80,0 0 80,-4-1 0,5 0-8,1-8-152,-1 8 168,1-1-232,0 0 24,0-1 88,0-6-48,0 2-32,0 5 56,0-5-16,0 3-72,0-5 64,1 0 32,0 2-8,0 0-96,1 0 32,-2-2 40,2 1-176,4-1-24,-4 0-24,5 0-240,-2 0-72,1 0-280,1-1-120,-1-1-97,1-4-159,1 3 8,3-6-64,2 1 23,1-1 81,0 0 72,-1 0 144,-1 0 255,-1-1 209,0 1 192,0 0 88,-1 0-16,0-1-24,0 0-80,-1 0-2536,-9 10 2840</inkml:trace>
  <inkml:trace contextRef="#ctx0" brushRef="#br0" timeOffset="3">796 200 13922,'0'0'0,"0"0"0,0 0 4441,0 0-2056,-1 0-1561,-2 0-536,3 0-288,-5 0 16,4 0 16,-1 0-88,1 0-16,1 0 72,0-1 120,0 0-8,0-1 64,0 0-96,0 2-80,0-2-40,1-4 64,1 4-24,4 0 48,-6 2-48,3-6-16,3 3-112,-4-4 24,6 1-120,-8 6 224,8-7-304,-1 0-112,1-1-184,2 0 40,-10 8 560,10-7-648,-2-1-97,2 0-191,0 2-344,-10 6 1280,9-7-1576,-1 1-297,0 1-71,0 2 31,-8 3 1913,7-7-1720,1 5 312,-1-4 304,0 4 359,-7 2 745,7-2-496,0-1 200,-1 1 72,-1 1-56,-5 1 280,6-1-736,-4 0-1280,-2 1 2016</inkml:trace>
  <inkml:trace contextRef="#ctx0" brushRef="#br0" timeOffset="4">1004 321 6657,'0'0'0,"0"0"0,0 0 3313,0 0-193,0 0-975,0 0-1297,0 0-616,0 0-240,0 0 32,0 0 80,0 0-9882,0 0 19628,0 0-9674,1-1 88,0 0 24,0-1-16,0 1-160,0-1-104,1 0 64,-2 2-72,1-3 0,0 0 24,1 1-24,-1-4-40,0 4 56,1-1-8,-1-2-24,1 3-80,-1-1 0,0-2 64,0 3 24,0-1 16,-1-3 24,1 4-40,-1-1 48,0-2 64,0 5-104,0-2 64,-1 0-48,-1-1 72,-4 0 24,6 3-112,-1-2 128,-1 0 80,-4 1-160,4 0 80,2 1-128,-7 0 200,5-1 41,-6 1 87,6 0-136,2 0-192,-8 0 112,6 1 64,-6 1-88,3 4 88,-1-5-88,1 5-80,3-5 128,-6 5-72,8-6-64,-2 2 160,-6 6-112,6-2-96,-5-1 56,7-5-8,-2 6 8,-6-1 24,6 1 40,-4-1-8,6-5-64,-1 2 48,-1 6 32,0-6-64,0 6-8,0-6-8,1 5-24,-1-5 80,1 6-64,1-6 0,0 4 24,0-4-48,0 4 64,0-6-32,1 2 64,0 4-104,0-4 80,2 3 8,-3-5-48,2 2-16,0 3 72,0-3-160,0 3 32,-2-5 72,6 1-24,-4 5 8,1-5 112,2 5-120,-5-6 24,2 1-32,1 1 40,0 4 8,2-4 80,-3 3-80,0-3-32,3 0 48,-3 4 16,-2-6-48,2 1 80,0 1-16,1 0-16,0 4 48,-3-6-96,2 1 128,0 1-32,0 4-48,0-4-8,-2-2-40,1 2 48,0 0 160,0 3-80,-1-3-72,0-2-56,0 2 136,0 3-72,0-3 96,-2 3-64,2-5-96,-2 2 8,-3 0 0,3 3 48,-3-4 64,5-1-120,-2 3 64,-6 3-88,3-5-16,-2 5 40,7-6 0,-7 1-8,0 4 88,1-3-96,0 3-64,6-5 80,-6 2 32,0 0-24,-1 0-56,1 0 8,6-2 40,-6 2-160,1 0 40,-1 0 56,1-1-160,-1 1 0,4-1-128,-5-1 8,5 0 80,2 0 264,-5 0-384,3 0-24,0 0-64,0 0-64,1 0-17,-1-1-191,1 1-192,1-1-40,0 1 976,0-1-952,0-1 216,0 0 103,1 0 41,1 0 72,0 0-24,1 0 24,2-1-48,-3 1-96,4-1-24,-3-3-33,4 4-15,-4 0-16,4-4-32,-1 4 16,0-4 120,1 4 111,2-4 177,0 3 128,1-3 48,-10 6 184,10-6-72,0 1-24,2-1 0,0 0 16,-12 6 80,13-6-128,-2 0 8,2 1 40,-1-1-8,-12 6 88,11-5-48,0 2 32,-1-4 16,0 5 24,-10 2-24,10-7 88,-1 4 48,-1-4 48,0 5 24,-8 2-208,8-6 272,0 4 64,-1-4 72,0 4 217,-7 2-625,7-7 712,-1 5 136,-1-4 96,1 4 48,-6 2-992,5-6 1081,1 4 23,-4-4-8,5 4-56,-7 2-1040,2-6 968,4 4-111,-4-3-33,0 3-136,-2 2-688,3-6 576,0 4-72,0-1-128,-1-3-56,1 4-40,0-4-104,2 3-96,-3-4 65,0 4-49,1-3 40,-1 4 0,0-5-136,0 5 56,-2 2-56,2-6 104,0 4 56,0-3 104,-1 3-168,-1 2-96,0-3 144,1-3 80,0 4-48,-1 0 152,0 2-328,0-3 304,0 1 16,0-1 104,0 1-96,0 2-328,-1-2 296,0 1-144,-1-1-32,-1 1 104,3 1-224,-2-1 176,-3 0-8,4 1-72,-5 0-8,6 0-88,-1 0 73,-5 0 15,5 0-80,-5 1-32,6-1 24,-1 2 24,-5 0 96,4 0 16,-4 4-96,6-6-40,-2 2-56,-5 3 56,6-3 32,-4 4 16,5-6-48,-2 2 152,-4 5-200,5-5 40,-5 7-8,6-9 16,-1 6-104,-5 0 88,5 0-120,-5 0 176,6-6-40,-1 7 88,-1-1-16,0 1-32,0 0-112,2-7 72,-2 7-16,1-1 48,0 1 48,1-1-32,0-6-48,0 6-24,0 1-136,0-2 240,0 1 16,0-6-96,0 5 0,0 1 120,2-1-160,0 0 88,-2-5-48,2 6 64,0-1-112,1 1-32,2-4-24,-3 6 88,1-6 56,2 5-72,-2-5-8,-1 6 80,1-6-48,3 5 104,-5-5-96,1 6-104,1-6 144,-1 6-24,1-6 88,-1 4-72,0-3-88,0 3 64,0-4 16,0 5 24,-1-5 8,0 4-88,-1-4-8,0-2 40,0 6 80,0-4-40,-2 4-48,1-4-16,-1 5-80,-3-5 120,3 5-128,-5-5-40,5 6 112,-6-6-80,3 5 64,-2-5 56,7-2 0,-7 7-128,0-5-65,0 4 105,0-5 0,7-1 88,-6 2-96,0 0-8,0-1 8,0 0-40,6-1 136,-5 0-152,3 2 80,-6-2-88,6 1 16,2-1 144,-5 0-272,3 0-104,-3 0 48,3 0-120,2 0 448,-1 0-488,-1 0-32,0 0-96,0 0 23,2 0 593,0 0-656,-1-1 8,1 0 0,0-1-200,0 0-16,0 0-145,1 0-151,0 0 8,-1 2 1152,2-6-1160,1 4-33,2-1 65,-2-2 48,-3 5 1080,2-2-984,5-5 184,-4 4 135,5-4 193,-8 7 472,8-6-272,0 0 80,2-2 104,0 0-8,-10 8 96,11-9-128,-2 1-8,1 1-24,-1 0-32,0-1-144,0 1-2104,-9 7 2440</inkml:trace>
  <inkml:trace contextRef="#ctx0" brushRef="#br0" timeOffset="5">1462 435 5785,'0'0'0,"0"0"2440,0 0 201,0 0-2641,0 0 2216,1 0-759,-1 0-641,1 0-376,-1 0-440,1 0 304,-1 0 80,1 0 96,0-1 56,-1 1-536,0-1 544,1 1-200,1-1-15,-1-1-73,0 0-152,-1 2-104,2-2 112,0-1-192,0-2 16,0 2 72,-2 3-8,2-2 16,0-4-72,0 4-32,-1-4 48,-1 6 40,2-2-96,-1-5 120,0 5-104,1-5-57,-1 4 73,1-3 0,-2 3 56,1-3-32,-1 6 40,1-2-96,-1-5 96,0 4 0,0-3-48,0 6 48,0-2 8,-1-4-96,0 4 80,-1-5 8,2 7 0,-3-2-8,-2 0-48,4-1-8,-6 0 104,5 1 16,-5 1 32,1 0-32,1 1-8,5 0-48,-6 0 72,0 0 40,1 2-72,-1 4-16,-1-4-8,0 5 0,1-1 40,-2 1-7,1 1-49,-1-1 24,1 1-16,0 0-16,0 2 24,1-1-97,-1 0 41,1 0 56,1 0-8,3-1 41,-6 0-33,6 1-40,2-9 24,-7 8 0,6 0-25,-5 0 74,5-1-41,1-7-8,-1 8-32,-1-1 88,1-1-24,1 1-32,0-7 0,0 5 64,0 1-88,0-4 0,0 5 128,0-7-104,0 2-24,1 6 8,1-6 24,0 4-32,0-5 16,1 1-80,0 0-41,2 0 89,-3-1-40,4-1 144,-3 2-72,4-2-120,-7 0 128,2 0-8,5-1-88,-1 0 48,0-1-16,-6 2 64,6-3-152,1-2-24,0 2 56,2-4-24,-9 7 144,10-8-200,-1 1-176,1-2-128,0 0 120,-10 9 384,9-10-424,1 1 152,-1-1 48,-1 1-72,-8 9 296,8-10-152,-2 0-8,1 0 8,-1 0 0,-6 10 152,7-9-192,-2-1 63,1 0 49,-1 1-48,-5 9 128,3-10-104,4 1 0,-5-1 64,5 0 80,-5 1-40,4-1-8,-4 1 8,3 0 16,-5 9-16,2-9 48,0 1 0,1-1-72,-1 2 48,-2 7-24,2-8 48,0 1 0,-1 0 16,0 0-128,-1 7 64,0-7-128,0 1 72,0 3-24,-2-4 32,2 7 48,-1-2 8,-1-4 24,0 5 88,0-1 8,2 2-128,-2-2 120,-4 0 0,5-1-15,-1 3 95,2 0-200,-6-1 232,5 1-40,-5 0 16,4 0-24,2 0-184,-8 1 216,6 1 96,-5 0-104,5 4 40,2-6-248,-8 1 232,6 5-72,-6-4 104,6 6-40,2-8-224,-8 5 184,3 1 96,3-1 32,-6 1-32,6-1 40,-5 0-168,4 1-16,-3-1 129,6-5-265,-2 6 232,-3-1 72,3 1-104,0-1-40,0-3 56,0 5-96,1-5-24,-1 5-48,2-5-64,0 4 152,0-3-8,0 3-72,0-6-56,2 1 24,0 5-88,1-5 72,-1 1 40,-2-2-48,6 5-64,-4-3 24,1-1 72,4 1-8,-7-2-24,2 1 80,5 0-80,-1 1-232,0-2 64,-6 0 168,7 1-176,-1-1-64,1 1 64,0-1-200,-7 0 376,6 0-312,1 0-9,0 0-63,1 0-32,-8 0 416,9 0-528,-1-1 72,1 0 120,-1 0 72,-8 1 264,8-1-240,0 1-24,1-1-16,-1 0 120,-8 1 160,7 0-184,1-1 72,-1 0 0,0 1-64,-7 0 176,7 0-48,-1 0 16,-4 0-32,5 0 48,-5 0 8,3 1 16,-3 0 72,0 1-40,-1 0 24,0 5 24,0-5 16,0 4 72,-1-6-176,0 3 136,0 4-40,0-1 96,0 0-24,0 0 128,0-6-296,-1 7 328,-1 2 0,0-1 104,-4 0 8,6-8-440,-1 10 440,-5-1-128,5 1-96,-5-1-48,6-9-168,-1 9 217,-1-1 87,-4 0-64,5 1-72,1-9-168,-2 7 160,0 0-24,1 0-64,1-7-72,-1 7 16,-1-1 16,1 1-24,1-5-128,0 5 48,0-7 72,0 2-176,0 4-32,1-4 72,0 0-72,-1-2 208,2 5-296,0-3-161,0-1-71,4 1-208,-4-1-88,4-1 8,-3 1-16,3-1-113,-6 0 945,7 0-1136,-1 0-184,1 0-64,2 0 119,-9 0 1265,10-2-1200,1-4 40,2 3 120,1-4 175,-14 7 865,13-5-560,0-1 216,0-1 144,-2-1 48,-11 8 152,11-8-176,-1 1-48,-1-1-208,-1 0-1800,-8 8 2232</inkml:trace>
  <inkml:trace contextRef="#ctx0" brushRef="#br0" timeOffset="6">1731 213 8977,'0'0'0,"0"0"3729,0 0-3729,0 0 3353,-2 0-1465,0 0-1176,0 0-503,2 0-209,-2 0 32,1 0-72,0 0 168,-1 0 72,2 0-200,0 0 192,0 0 40,0 0 56,0 0-88,0 0-1112,0 0 2032,0 0-1056,1-1-96,1 1 112,-2 0-80,3-1-16,-1 0 56,1 0-72,3-1-120,-6 2 152,2-2 16,4 0-24,-4 0-16,4-1-8,-6 3 32,2-5-144,5 2 120,-4 1 72,3-4-48,-3 3-8,4-3-56,-5 3 56,4-4 112,-4 2-128,4-2-40,-3 1-32,4-1-8,-5 0 144,4 0 24,-4 0-88,3 0 40,-5 7-16,2-7 104,1 0-16,3 0 48,-5 0-112,0 0 0,1 1 80,-2 0-24,1 0 32,-1 6-112,1-5 40,0-1-96,-1 1 128,0 2-40,0 3-32,0-7 80,0 5 8,-2-5-96,0 5 88,2 2-80,-2-5 88,-3 3 16,3-1-88,-3 1-8,3 0 8,-5 0 56,5 1 56,-5 0-32,7 1-96,-6-1 96,0 0-48,-1 1 32,1 0-24,6 0-56,-7 2 48,0-1-16,-1 1 40,1 4 0,7-6-72,-8 2 64,1 5-56,-1-2-40,1 1 56,7-6-24,-8 6-24,0 0 80,1 0-72,0 0 0,7-6 16,-6 6 32,0 1-32,1 0 40,3 0-104,-6 0 32,6-1 40,0 0 64,0-1-64,2-5-8,-2 2 56,0 6-88,1-6 64,-1 6 0,2-6-144,0 6-72,0-6-192,1 5-24,0-5-160,1 6-144,1-6-176,3 5-97,-6-7 977,2 2-1064,6 4-104,-3-4-136,3 6-233,-8-8 1537,8 2-1600,1 4-32,1-3 103,0 3 89,0-5 160,-10-1 1280,10 6-993,0-5 305,2 1 312,-1 3 176,-11-5 200,11 0-152,0 2-24,-1-2-56,0 1-168,-10-1 400,9 0-2200,-9 0 2200</inkml:trace>
  <inkml:trace contextRef="#ctx0" brushRef="#br0" timeOffset="1385">1841 511 6265,'0'0'0,"0"0"2288,0 0-183,0 0-729,0 0-1376,0-1 624,-2 0-480,2 1-192,-1-1-48,1 0-16,0 1 96,0-1 48,0 0 16,0 1-48,0 0 40,0-2-40,0 0-8,0-1 0,1 1-64,-1 0 0,2-1-8,0 0 16,1 0 48,0 1-40,2-1-32,-3-3 88,-2 6 0,3-2-16,3 0 40,-4-4 8,0 4-104,-2 2 72,6-3-32,-4-2 56,1 3-8,2 0-16,-5 2 0,2-2-16,1-1-24,2 0 80,-2 1-8,-3 2-32,2-2 0,0 0-8,1 1-24,-1-1 104,0 1 8,0 0-8,0 1 32,0 0-8,-2 0-96,1 0 144,0 0 24,-1 0-88,0 2 8,0-2-88,0 1 64,0 1 0,0 4 112,0-4-72,0-2-104,-1 6 104,0-4 16,-1 5 0,0-5 40,2-2-160,-2 8 161,-4-2-9,5 0 16,-5 0 56,6-6-224,-1 7 256,-5-1 0,4 1-32,-4 0 72,6-7-296,-2 6 216,-4 1 16,4 0-56,-4 0-88,6-7-88,-2 6 88,-5 0 16,5-1 56,-4 1 16,6-6-176,-2 2 192,-3 5-8,3-5 32,0 0 8,-3 0 32,3 0-72,0 0-104,0-1 8,2-1-88,-2 0 32,0 2 96,0-2 16,1 0-79,1 0-65,-2-2 144,1 0 8,0-3-48,-1 3 32,2 2-136,0-7 64,0 5-48,0-6 88,0 2-104,1-2 8,1-2-8,1-2 32,2-1 16,-2 1-24,4 0-56,-5-1 0,5 0 80,-5 1-16,6 0-8,-2 0-56,0 0 32,-6 12 0,7-13 32,-1 0 56,1 1-112,-1 0 56,-6 12-32,6-13 8,1 1 48,0 0-24,-1 1-136,1 0 80,0 0-48,1 0 144,0 1-104,0 1-120,0 1-24,1 0-112,-3 1-121,1 0-215,1 1-344,-2 4-200,1-5-80,-1 5-65,0-1 49,0 1-56,0-1 40,-6 3 1280,5-2-1129,1 0 145,-3 1 136,3 0 168,-6 1 680,2-1-592,4 1 120,-4 0 151,1 0 97,-3 0 224,3 0-152,-1 0 48,0 0 40,0 0 24,-2 0 40,3 1-32,-2 1 8,0 0 0,0 0 8,-1-2 16,1 2 0,-1 0 24,0 0-16,0 0 0,0-2-8,0 3-8,0 3 16,0-5 8,0 5-16,0-6 0,-2 1 16,0 4 8,-1-3 16,1 5 8,2-7-48,-2 2 40,0 6 8,0-6 56,0 6 72,2-8-176,-2 2 256,0 5 49,0-1 63,0-1 64,0 1 32,0-1 48,0-3-8,0 6 8,0-6 16,2-2-528,-2 7 528,0-5 16,1 6 17,-1-6-1,1 6 0,0-6-8,1 4-72,0-4-56,0-2-424,0 7 392,0-5 0,0 3-8,0-3 32,0-2-416,0 5 401,2-4-49,1 1 16,-3-2-368,2 3 360,0-1-56,4 0-32,-4-1-64,4 0 40,-6-1-248,3 0 248,4 2-24,-1-2-16,0 0-136,-6 0-72,6 0 160,0 0 8,1-1-72,-1 0 8,-6 1-104,6-2 0,0 0 24,1 0 32,0-4-24,0 4 8,0-1-48,1-4 40,1 2 72,-9 5-104,9-6 16,-1 0-48,0-1 8,0 2 0,-8 5 24,7-6 72,0 0 8,0 1-104,0-2 24,-7 7 0,6-7 0,0 0 24,0 1 48,0 0-104,-6 6 32,6-6-32,-3-1 88,3 2-32,-3 0 40,-3 5-64,5-6 8,-3 1-144,0-1 112,0 3-48,-2 3 72,2-6-8,0 4-48,-2-4-48,1 4 112,-1 2-8,0-3-64,0-2 56,0 3-16,0-1-24,-2 1 48,0 0 88,-4 0-56,5 2-16,1 0-16,-5-1 8,2 0-56,-3 1 104,4 0-24,2 0-32,-9 0-8,2 2 64,1 4-48,-1-4 48,7-2-56,-7 7 112,-3 0-104,0 2 48,0 0 96,10-9-152,-11 11 152,0 0 129,1 1-97,1-1-48,0-1 64,0 1-96,1 1 64,0-1-88,0 0-24,1 0 56,-1 0 0,1 1 32,7-12-144,-6 12 56,0-2-96,1 1 64,3-1 88,-5 0-8,5-1 16,0 0-8,0-1-72,2-8-40,-2 9 40,1-1 16,1-1-176,0 0 32,0-7 88,0 7-56,0 0 0,0-1 88,1 0-88,-1-6 56,2 2-40,1 5-24,2-5 16,-3 3-48,4-5-176,-4 2-56,6 0-80,-6-1-145,-2-1 553,8 1-680,-1-1-240,2 0-208,1 0-40,-10 0 1168,11 0-1281,2-2-71,0-1-32,-1-3-65,-12 6 1449,13-3-1408,0-4 136,0 2 128,0-2 231,-13 7 913,13-6-616,1 0 240,-1 0 168,0 0 16,-13 6 192,13-7-192,0 0-88,-2 0-432,0 1-1152,-11 6 1864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8:32.886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0 82 5865,'0'0'0,"0"0"0,0 0 1632,0-1-248,0 0-479,0 1-409,0 0-496,0-1 248,0 0-80,0-1 40,0 1 120,0 1-328,0-2 528,0 0 176,0 1 56,0 0-40,1-1-63,-1 1-81,1 0-96,0-1-80,-1 1-40,2 1-80,-1-1 48,1 0 80,-1 1-136,0 0 0,1 0-40,-1 2 24,0-1 41,1 1-41,-1 0-80,1 3-48,-1-4-40,0 6-8,1-5-16,0 7-104,-2-9 40,2 6 32,1 2 16,-1 2 8,0 0-8,-2-10-48,6 12 40,-4 1-152,1-2-32,3 2-176,-4-1-273,5 0-151,-5-1-200,5 0-160,-5-1-224,5-1-297,-4 1-127,4-1-81,-7-9 1833,5 8-1752,1 0 304,-3 0 320,3 0 375,-6-8 753,2 6-400,5 1 200,-5-2-40,3-4-400,-5-1 640,2 6-2672,-2-6 2672</inkml:trace>
  <inkml:trace contextRef="#ctx0" brushRef="#br0" timeOffset="310">183 24 7825,'0'0'0,"0"0"0,0 0 3185,0-1-561,-1 1-1279,-1-2-793,2 2-552,-2-2 176,1 0-88,0 1 40,-1-1 32,1 1 112,0-1 48,-1 1 80,2-1 56,0 2-456,-1-1 416,1 0-80,-2-1-136,2 1-80,0 1-120,-1 0 169,1-1-57,0 0-8,0 1 32,0 0-136,0 0 72,0 0 96,0 1 32,0 0-112,0-1-88,0 3 96,0 2 0,0-3 32,0 5-16,0-7-112,1 5 104,0 2-96,1 0-32,0 2 88,-2-9-64,2 12 0,1-1-8,0 2-32,-1 2-24,-2-15 64,3 14-136,0 2-184,0-2-264,-1 0-377,-2-14 961,3 12-1280,-1 2-400,0-1-433,1 0-207,-1 0-129,1 1 409,0 0 672,-1 0 487,1-1 481,0 0 88,-1-2-424,-1 0-1800,-1-11 2536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8:31.546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288 286 4488,'0'0'0,"0"0"1801,0 0 7,0 0-175,0 0-1633,0 0 1104,0 0-512,0 0-272,-2 0-104,2 0-216,0 0 232,0 0 152,0 0 48,-1 0-8,1 0-424,0 0 472,0-1-111,0 1-65,0-1-80,0 0-160,-2 1-16,2-1-48,-1 0-80,1 1 88,0 0-112,-1-1-120,1 0-56,-2 1 71,2-1-7,-2 0 24,0-1 0,0 1-8,0-1 112,2 2 96,-2-1-72,0 0 40,-4-1 40,5 2-80,1 0 72,-5-1 72,3 0 88,-5 1 64,5-1 112,-6 0 48,6 0 73,-7 1 63,4 0-40,-2 0-40,1 0-40,1 0 16,-1 0-8,6 0-408,-5 0 400,-1 0-136,1 2-40,-1-1 16,6-1-240,-5 2 192,3-1 8,-6 1-127,6 0 7,2-2-80,-7 2 48,5 0 56,-4 0-24,5 0-56,1-2-24,-2 2 24,0 0 56,-4 5 24,6-6-32,-1 4 16,-1-3-56,1 3 56,0-3-16,1 5 0,-2-5-56,2 4 16,0-3 72,0 4 16,1-5-80,1 6-32,0-6 24,0 5 8,0-5 120,0 6-96,0-6-56,-2-2-8,2 7 56,0-4-16,0 4 120,1-5-32,-3-2-128,2 8 40,0-6 136,0 5 16,0-5 48,-2-2-240,3 6 232,-1-4-144,0 4 32,0-4 88,-2-2-208,2 6 264,0-4-80,1 5-48,-1-6-32,-2-1-104,1 5 144,0-3 104,0 4-120,0-4 97,-1-2-225,0 5 56,1-3 120,-1 3 72,0-3-240,0-2-8,0 5 80,-2-3-8,-3 3-8,3-4 152,2-1-216,-2 2 56,-3 4-72,3-5 16,-5 1 8,7-2-8,-6 2 168,-1 4-128,1-5-24,0 1-88,6-2 72,-6 1-112,-1 0 40,-1 1-152,0-1-80,8-1 304,-10 2-288,1-2-89,0 1-47,1-1-88,8 0 512,-8 1-728,1-1-104,0 0-48,1 0-192,6 0 1072,-6 0-1297,0 0-295,1-1-369,3 0-167,-1 1-160,-2-1 95,5 0 409,-2 0 511,2 1 1273,-1 0-688,-1-1 368,2 0 136,-1-1-24,1 2 208,0-2-288,0 0-312,0 0-1312,0 2 1912</inkml:trace>
  <inkml:trace contextRef="#ctx0" brushRef="#br0" timeOffset="733">475 100 4488,'0'0'0,"0"0"1825,0-1 127,0-1-223,0 2-1729,0-3 1328,0-2-440,0 3-72,0-1-56,0 3-760,0-6 801,1 4 15,0-3-40,0 3 48,-1-4-144,2 4-152,-1-4-40,0 4-127,-1 2-361,2-6 344,-1 4 0,1-5-112,0 5-40,0 0 56,-2 2-248,3-6 280,0 4 8,-1-1-104,1-2 0,-3 5-184,2-1 192,0-2 40,0 1-16,0 0-40,0 0-72,0 0 80,0 0 160,-2 2-344,1-2 232,0 1-24,0 0-23,-1 1-9,1 0 64,0 0-24,-1 1-168,0 1-72,0-1 56,0 1 32,0 0 0,0 4-88,0-3 16,0 3-40,-1 0 96,0-1-24,-1 2-120,2-7 96,-2 7-128,0 2-64,-4 2-88,4 1-105,2-12 385,-6 11-576,4 0-192,-6 1 40,2-1-104,6-11 832,-5 10-832,2 0-257,-4 0-175,5-1-200,2-9 1464,-7 8-1801,5 0-15,-4 0-128,5 0 87,1-8 1857,-1 6-1608,-1 0 248,0-4 351,0 5 321,2-7 688,-1 1-392,-1 1 200,1-1 48,0 0 8,1-1 136,-2 0-200,1 0-248,0 0-1552,1 0 2000</inkml:trace>
  <inkml:trace contextRef="#ctx0" brushRef="#br0" timeOffset="734">640 38 7513,'0'0'0,"0"0"4105,0-1-544,0 1-3561,0-1 2304,0 0-1272,1 0-671,-1-1-217,0 2-144,0-2 96,1 0-24,0-1 112,0 2 160,-1 1-344,0-2 352,1 0-32,0 0-16,0 0-88,0 0-48,1 0-72,-1 0-104,0 0-16,-1 2 24,2-1-8,0 0 88,-1 0 48,1 0-128,-2 1 0,1 0 136,0-1-8,0 1 0,0 0 88,-1 0-216,0 0 64,1 0-32,0 2 64,-1 0-8,0-2-88,0 5 96,0-3-96,0 4-80,-1-4-16,0 6-152,-1-3-104,0 1-152,-4 2-184,1 3-32,-2 1-168,1 2-233,-1 0-319,1 0-480,-2-1-209,0 0-207,0 1-17,8-14 2353,-9 14-1904,0 0 503,0-1 577,-1 0 440,10-13 384,-10 12-264,-1-1-80,0 0-1976,11-11 2320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04.389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231 339 8025,'0'0'0,"0"0"0,0 0 1369,0 0-601,-2 0-456,1 0-184,1 0-128,-2 0 40,1 0-32,1 0 56,-2 0 128,2 0-192,0 0 312,-1 0 112,1 0 56,0-2 48,0 2-528,0-2 544,0 0-24,0-1-39,0 0-137,0 3-344,0-6 264,0 4-24,0-5-96,0 4-8,0 3-136,0-7 136,1 4-80,-1-4 64,1 0-8,-1 7-112,1-7 72,0-2 88,1-1-16,1 1-16,-3 9-128,2-10 176,1 1-88,0-1 40,0 1-16,-3 9-112,2-9 56,0 1 24,0-1 0,0 1 16,1 1 32,-2 0-32,1 2-32,-2 2 24,0 3-88,1-6 104,0 4-24,-1-1 56,0 1-64,0 2-72,0-1 40,0 1 8,-2 0-80,1 0 24,1 0 8,-2 2-24,-4 4 16,4-3 40,-5 6-48,1 2-16,-2 7 8,-2 4-32,-1 3 96,11-25-40,-12 27 136,0 0 72,0 0 72,1-2 49,11-25-329,-11 25 272,0-1 0,1 0 72,0 0-72,10-24-272,-10 26 336,1-2-72,0 1-88,1 0 64,8-25-240,-8 25 152,2-2 8,-1 0-48,1 0-40,5-1 0,-6 1 48,5-1-16,-5 0-88,6 0 96,1-22-112,-1 19 184,-2-1 32,1-1-24,2-17-192,-1 16 112,1-4-144,0 1 48,0-2 56,0 0-40,0-11-32,1 8-8,1-1-48,0-5 8,1 6-48,0-6 80,3 0-144,-4-1 48,7 1 0,-4-2-88,2 0 32,0 0-216,1-2-32,1-5-48,3 1-120,1-3 8,2-2-137,-15 11 713,16-13-776,0-1 56,-2-1-64,2 0-8,-1 0-160,1-2-89,-2 1-39,1-1-104,-15 17 1184,15-18-1200,-2 0-57,1 0 161,0 0 216,-14 18 880,13-17-664,0-1 160,-1 1 96,0 0 120,-12 17 288,12-16-160,-1 0 79,0-2-7,0 1-56,-11 17 144,9-16-144,0-1-48,-2 0-64,1 0-624,-1 1-2064,-7 16 2944</inkml:trace>
  <inkml:trace contextRef="#ctx0" brushRef="#br0" timeOffset="693">179 175 9105,'0'0'0,"0"0"2705,-2-1-721,-6 0-1247,2 0-401,0-1-96,0-1-80,4 2 0,-6-1 40,6 0 128,2 2-328,-8-3 400,7 1 72,-5-1 56,6-3 16,0 6-544,-2-2 528,0-1-47,1-3-57,1 4-96,0 2-328,0-7 280,0 5-16,2-5-32,0 4-32,-2 3-200,7-7 200,-4 4-48,5-5-16,0 2-16,-8 6-120,10-5 104,3-2-48,2 0-8,1 0-16,-16 7-32,17-7-48,2 1 24,0 1-16,0 2-48,-19 3 88,21-7-136,-2 5-160,3 0-280,-2-1-288,-20 3 864,22-3-1129,-2 1-247,-1-1-128,0 1-89,-19 2 1593,17-1-1728,0-1-32,-1 1 87,0 1 185,-1 0 408,0-1 368,0 0 256,-1 1 191,-14 0 265,14 0-264,-1 0-40,-1-1-352,-2 0-2664,-10 1 3320</inkml:trace>
  <inkml:trace contextRef="#ctx0" brushRef="#br0" timeOffset="694">12 536 11210,'0'0'0,"0"0"3633,0 0-1873,-3 0-1328,3 0-432,-5 0 152,3 0-224,1 0 80,1 0-8,0-1-16,0 0 0,3 0 48,-3 1-32,5-1 8,-2-1 24,3-1-40,0 1-8,-6 2 16,6-3 0,2-3 8,2 4-16,4-5-24,-14 7 32,14-6-32,3 0 0,1 3-72,0-4-232,-18 7 336,17-6-656,-1 3-360,1-4-353,-1 4-303,-16 3 1672,16-8-1896,-1 5 23,1-3 297,-1 4 472,-15 2 1104,16-7-640,-1 5 263,0-4 33,1 4-344,-16 2 688,15-6-3312,-15 6 3312</inkml:trace>
  <inkml:trace contextRef="#ctx0" brushRef="#br0" timeOffset="1307">591 329 6081,'0'0'0,"0"0"1696,0 0-296,0 0-1400,-2 0 761,1 0-513,-1 0-232,1 0-88,1 0 72,0 0-48,-2-1 0,2 1 56,-1-1 48,1 1-56,0-2 80,0 0 8,0 0 32,0-4 8,0 6-128,0-2 152,0-1 8,0-3-72,0 4 0,0 2-88,0-7 48,1 4 8,-1-5 0,2 2 8,-1 0 16,2-2 8,-1 1 16,4-2-56,-6 9-48,3-9 64,0-1-32,3 0 0,-4 0 32,-2 10-64,7-10 40,-5 0 24,1 1 16,3-1-40,-4 2 40,1-1-24,3 1-24,-4 0 16,0 0 24,1 1-8,0 0 24,0 4-56,-3 3-32,2-7 32,1 5-8,-1-4-32,-1 4 40,-1 2-32,1-2 0,0 1-24,-1 0 48,1 0 40,-1 1-64,1 0 96,0 0 64,-1 0-56,0 2 0,0-2-104,0 6 56,0-3-16,0 5 32,-3-3-32,3-5-40,-2 8 32,0 1-8,-5 5-16,1 5 16,6-19-24,-7 22 32,-1 1 32,0 1 72,-1 1 64,9-25-200,-8 24 256,0-1 17,1-1 15,-1 0-32,8-22-256,-8 22 224,0 0-16,1 0-72,-1 1-8,8-23-128,-8 22 152,1 0-72,0-2-24,0 0 8,7-20-64,-6 20-8,0-1 56,0 0 24,1-1-80,2-2 40,-4 0 0,5-2-8,-5-1 32,5-1-16,-5 0-16,6-2 16,-1-2 32,2-8-72,-7 8 0,7-2-64,-1-3-16,-1 4 8,1-6-16,-1 2 0,2-1-112,0-1-120,0-1-80,0 2-72,-1-2-153,1 0-111,-2-1-56,2 1 792,0-1-896,0-2-112,0-5-137,0 2-103,0 6 1248,1-7-1176,0-1 240,0 0 304,1-1 256,-2 9 376,3-9-224,-1-4 79,4-2 41,-4-2 0,-2 17 104,3-19-128,3 0-48,-4 2-56,1 0-184,-3 17 416,3-15-3232,-3 15 3232</inkml:trace>
  <inkml:trace contextRef="#ctx0" brushRef="#br0" timeOffset="1637">536 350 6217,'0'0'0,"0"0"2368,0-1-183,0-1-457,0 1-752,0 1-976,0-2 536,0 1-231,0 0-65,0-1-16,0 2-224,0-1 320,0-1 88,0 1 48,0-1 96,0 2-552,1-2 424,0 0-152,0 0-32,2-1-72,-3 3-168,2-2 176,5 0 0,-5 0-96,6 0-24,-2-1-32,0 1-32,1 0 32,-1 0-80,2 0 56,1-1 24,2 1-96,1-1-168,-12 3 240,13-3-520,0-3-328,0 5-288,2-1-377,-1-1-367,0-3-256,1 4 31,0-1 465,-15 3 1640,14-2-1080,0-4 503,0 4 233,0-1-32,-14 3 376,14-3-2280,-14 3 2280</inkml:trace>
  <inkml:trace contextRef="#ctx0" brushRef="#br0" timeOffset="2272">1515 501 8593,'0'0'0,"0"0"0,0 0 2217,0 0-729,0 0-880,0 0-424,0 0-4681,0 0 9002,0 0-4465,0 0 40,0 0-8,0 0-4769,1 0 9594,0 0-4601,-1-1 121,2 1 135,-2 0-552,1-3 512,1 1-72,-1-1-56,1-3-16,-2 6-368,1-2 304,1-1-56,-1-4-88,1 4-40,-1-4 0,1 4 0,-1-6 24,1 2-64,-2 7-80,2-7 88,0-1 16,0-1 0,0-1-24,-2 10-80,2-9 56,-1-1-40,0 1 0,0 1 64,-1 8-80,0-8-16,0-1 64,0 1-72,0 1 32,0 7-8,0-7 80,-1 0-64,-1 1-32,0 0-56,2 6 72,-6-2-72,4-5 48,-4 5-56,4-1-56,2 3 136,-9-6-152,2 6-24,0-2 32,-1 0-40,8 2 184,-7-1-224,-2 1-8,0 0 40,-1 3 56,10-3 136,-10 5-160,1-2-24,-1 5 24,1 0 72,9-8 88,-10 9-24,1 2 24,-2 0-32,1 2 16,10-13 16,-9 14 16,-1 1 48,0 1 64,2 2-72,8-18-56,-9 18 96,1 1 40,0-2 24,0 2 16,8-19-176,-8 15 160,2 1-64,0-1-32,4 0 24,2-15-88,-7 15 72,7-2-32,-2-2 8,0 1-8,-1-1 8,2 0-32,1-1-16,0-3 32,0-7-32,0 8 8,0-3 96,1-2-48,1 3-16,-2-6-40,2 2 48,0 0 8,4 0 24,-4 0 40,-2-2-120,2 0 88,5 0-8,-4 0 56,4-1-64,-7 1-72,8-6 72,-1-1-8,3-2-56,2-5 104,-12 14-112,14-17 24,2-2 24,0-2-24,-2-1-72,-14 22 48,15-20 32,-1 1 0,1-2-32,-1-2 0,-14 23 0,15-22 25,0 0-33,0 0 56,-1 0-56,-14 22 8,16-22-24,-1 1-25,0 0 17,-1 0 48,-14 21-16,14-22-80,0 0 8,0 1-40,-2 1 16,-12 20 96,13-20 0,-2 1-40,1 1 16,-1 0 8,-1 1-32,1 2 72,-1 1-32,0 0 0,-1 0-16,-1 2-32,0 1 32,-3 2 24,1 0 16,-3 1-8,3 0 16,-4 6-40,1-5-8,-3 7 24,2-2-16,1 0-72,-3-1-24,1 3-8,-1 0 120,0 0-96,0 0 0,0 0 16,0 0 72,0 0 288,-2 2-616,0 4 288,-4 0 0,4 0-56,2-6 104,-7 8-48,1 3 8,-3 6 16,-1 6 24,10-23 0,-12 24-48,-1 0 40,0 2 16,0-1 8,13-25-16,-12 24 40,1 0 0,-1-1 88,1 2-8,1-3-24,-1 1-32,0-2-80,0-1 48,11-20-32,-11 20 72,3-1-72,-3 0-8,2 1-8,0-1 24,0-2 104,1 1-88,1-2 32,7-16-56,-8 15-24,1 0-8,0-2 40,2-1-96,5-12 88,-3 11-64,-6-1-40,7-1-104,-4 0-96,6-9 304,-3 9-624,1-2-312,-4 0-264,6-1-353,0-6 1553,-2 2-1744,0 5-73,0-4 73,1-1 344,1-2 1400,-1 6-928,-2-6 351,1 3 265,1-2 88,1-1 224,-2 2-208,1-2-32,-1 0-432,0 0-2152,2 0 2824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08.224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12 908 13898,'0'0'0,"0"0"3681,-2 0-2424,0 0-833,0 0-296,-1 0-184,3 0 56,-1 0-144,0 0-32,1 0 80,0 0 64,1 0 48,1-3-64,4 1 72,-4-4 16,-2 6-40,8-3-8,-1-4-24,1 0-265,2-1-215,-10 8 512,12-8-792,1-1-280,0 0-232,-1 1-233,-12 8 1537,14-8-1688,0 0-88,-1 2 103,0-1 241,-13 7 1432,15-6-1080,0-1 408,1 0 247,0 0 161,-16 7 264,15-7-208,0 0-24,0 0-96,-1 0-2960,-14 7 3288</inkml:trace>
  <inkml:trace contextRef="#ctx0" brushRef="#br0" timeOffset="1">694 720 8369,'0'0'0,"1"0"2097,0 0-697,-1 0-968,0 0-432,0 0 64,0 0-80,0 2-64,0-2 56,0 1 72,0-1 72,0 0 80,0 0-24,0 0-176,1 0 240,0 0 96,0 0 16,1 0-23,-2 0-329,1-1 288,2-1-72,-1 0 72,1-1 72,-3 3-360,3-6 312,0 4-40,0-1-24,-1-3 32,-2 6-280,3-2 256,0-5-48,0 4-88,0-5-40,-3 8-80,3-3 56,0-4 64,0 4-56,0-4-40,-3 7-24,3-3 16,-1-4 0,1 5 72,-1-5-40,0 5 8,1-4-56,-1 3 8,-1-3 96,-1 6-104,2-2 24,-1-4-40,-1 3-64,0 1-32,0-4-40,-1 3-24,-1 0-88,1 1-96,-1-1 32,-1 0 0,1 0-24,-4 2-48,6 1 400,-1-1-376,-5-1 24,5 1 55,-7 1 9,8 0 288,-2 0-304,-6 0 40,6 0 88,-8 2 64,10-2 112,-6 1-112,0 1-24,-1 5-16,0-5 72,7-2 80,-7 9-56,0-2 48,-1 2 8,0 0 16,8-9-16,-8 10 40,1 1 48,0 1-24,0 1-48,7-13-16,-7 11 88,1 0 8,1 0 32,2-1 24,3-10-152,-7 10 136,6-2 16,-5 1 56,4 0-16,2-9-192,-2 9 192,0-1-23,0 0-1,0-1 64,2-7-232,-1 7 184,1 0-24,0-2-56,0-2-64,0-3-40,0 6 112,0-4 16,0 0-32,0 0 0,0-2-96,1 2 64,0 0-8,0-1 16,2 1 16,-3-2-88,2 0 72,4 0 8,-4 0 16,4 0 0,-4-1-24,5-1-48,-1-1-16,0-3 8,-6 6-16,7-3 16,1-5 24,2 0-48,0-1-24,-10 9 32,11-9 32,-1 0-24,1-1 8,-1 0-40,-10 10 24,10-10-8,0-1 16,0 0 56,-2-1-16,-8 12-48,9-12-24,-1-1-16,0 0 0,0 1 32,1-1 24,-2 1-24,-1-1-16,1 2 32,-7 11-8,6-12-32,1 0 16,-2 0-72,-2 1-24,-3 11 112,8-11-104,-6-1-48,4 1 0,-5 1-152,-1 10 304,3-10-328,-2 0 8,0-1-72,1 2 47,-2 9 345,1-9-344,-1 0-24,0 1 40,0 1 64,-2 1-8,1 3 48,-1-3 16,-1 4 24,1 0 32,0-1 40,-5 0 40,6 0 32,-1 2 40,-6 0 24,6 1-16,-5 0 24,5 0 8,-4 2 0,3 4 48,-5-3 48,8-3-136,-2 6 168,-7 0 80,1 1 16,0 2 56,0 2 56,-1 0 8,1 1 32,0 1-63,8-13-353,-7 11 296,-1 0-72,2-1-48,-1-1-16,7-9-160,-6 9 136,4 0 48,-6 0-40,6-1 8,2-8-152,-2 7 168,-1 1 0,1-2 16,0 1-56,2-7-128,-2 6 160,1 0-72,0-4 56,-1 6-40,2-8-104,0 2 8,0 5-8,0-4-64,0-1 64,0 4 40,0-5-32,0 1-24,2-1 32,0 1-32,-2-2 16,2 0 32,4 1-32,-4-1-40,5 0 32,-4 0 16,4 0 32,-4 0-72,4 0-24,-4-1 16,6-1 24,-2 0 32,-1-1-48,-6 3 32,8-6-80,0 4 40,1-4 0,1 4 8,-1-4-32,-1 4-88,2-5 40,-1 5 32,-9 2 80,10-7-96,-1 5 48,0-4-104,-1 3 24,-8 3 128,8-2-64,-1-1-48,1 0 40,-1 0-16,-7 3 88,7-2-88,-1 0 40,0 0 32,0 2-24,-6 0 40,6 0-80,-3 0 24,4 0 8,-5 0 40,-2 0 8,2 1-8,1 1-24,0 0 56,0 4 48,-3-6-72,2 1 88,0 5-32,-1-4 24,0 6 32,-1-8-112,1 2 128,0 7 72,-1-3 0,0 0-8,0-6-192,0 7 248,0-1-16,0 2-56,-1 1 0,1-9-176,-2 8 120,1 0 40,-1 0 0,1 0-8,1-8-152,-1 8 136,-1-1-32,0 1 40,0-1 112,2-7-256,-3 7 136,1-1-16,0 0-32,0 0-104,2-6 16,-2 2 136,0 4-40,1-4-64,-1 0 40,2-2-72,-1 2 33,-1 0 7,1 0 24,-1 1-96,2-3 32,-1 1 8,1-1 16,-2 2 16,2-2 48,0 0-88,0 0-56,0 0-64,0-1 48,0-1-17,0 2 89,0-3-8,0 0-56,1-2-64,1 2 64,-2 3 64,3-3-120,-1-3 96,4 3-64,-3-5-112,0 2 104,2-1-24,-2-1 64,5-1-8,-8 9 64,6-8-96,2-3 24,0 0 40,0 2 8,-8 9 24,7-10-8,1 1-24,-2 0-8,2 0 72,-8 9-32,8-8-56,-1 1-32,0-1 16,0 2 0,-7 6 72,6-6-48,0 0 24,0 3-104,-4-5 0,-2 8 128,7-2-80,-5 0 0,4-1 64,-4 1-88,-2 2 104,3-2-104,-1 2 88,1-1 8,-1 1 40,-2 0-32,2 0 40,0 0-32,-1 1 56,0 1 96,-1-2-160,1 2 136,-1 5-40,0-6-16,0 6 16,0-7-96,0 2 112,0 6 48,0-1-56,-1-1-80,1-6-24,-2 7 104,1 0-24,-1-1 32,0 3-24,2-9-88,-2 9 56,0 0 16,-4 0-16,4 0 56,2-9-112,-2 9 8,0 0-40,0-1 48,0 0-8,-1-1 24,1 1-24,0-2-80,0 0 32,0 0-8,0-4-48,1 4-24,-1-5-216,1 2-128,-1-1-112,1 0-248,1 0-136,0-2 960,-2 0-1073,2 0-135,-1 0-64,1 0-24,0 0-25,0 0 49,0-1 216,1-1 208,-1 2 848,0-2-625,2 0 249,1-1 136,-1-3 96,-2 6 144,3-2-96,3-1 16,-4-4-16,1 4 8,-3 3 88,6-7-88,-4 4-16,4-4 24,-3 4-16,-3 3 96,8-8-104,-2 2 8,0 0-16,1 0-40,-7 6 152,7-7-192,1 1-112,0-1-56,0 1-48,-8 6 408,8-5-304,-1-1 264,1 3 384,-1-5 256,-7 8-600,7-3 608,1-3-104,-2 4-280,1-4-88,-7 6-136,6-2 128,1-1 24,-1-3 64,0 3 24,-6 3-240,3-2 336,4-4 97,-4 3 103,4 1 144,-7 2-680,3-6 744,5 3 48,-5 0 24,4-2-56,-4 2-7,4 0-97,-4-2-56,4 2-16,-5 0-16,5-2 16,-5 2-64,4 0-15,-4-2-49,1 2-8,3 0 0,-5-2-144,1 2 64,1 0-96,0-2 24,-1 2 24,-1 0-184,-1 3-136,2-3 256,-1 0 16,1 1-64,-2-1 112,0 3-320,1-3 208,0 0-88,-1 0 56,0 0-39,0 3-137,0-2 160,0-1-16,0 1-56,0 0 0,0 2-88,0-2 40,-2 0-48,0-1 48,0 1 0,2 2-40,-2-2 40,0 1 40,-1 1-72,1-1-8,2 1 0,-2-1-24,0 0-48,-4 1 72,4 0-24,0 2 16,-4 0 80,5 4-80,-6-5 0,7-1 8,-2 6 104,-5-4-160,5 7 104,-6-4 48,8-5-96,-6 8-24,0 0 64,1 0-64,-2 2-40,7-10 64,-6 10 32,0 0 64,0 0-72,0 0-24,6-10 0,-5 12-32,-1 1 8,0 1 112,0-1-40,6-13-48,-2 13-40,-6-2 48,5 0-64,-3 0 112,6-11-56,-1 10 48,-1 1-168,0-1 136,-1 1-8,3-11-8,-1 10-24,-1-1 80,1-1-216,1 1 8,0-9 152,0 8-200,0 0-192,0-1-185,1 0-383,-1 0-280,2-1-288,-1 0-273,1 0-255,0 1-49,1-1 217,0-4 392,3 6 559,-4-6 393,1 5 256,3-6 112,-5 2 8,-1-3 168,6 6-184,-4-6-120,1 1-2312,-3-1 2616</inkml:trace>
  <inkml:trace contextRef="#ctx0" brushRef="#br0" timeOffset="616">1817 564 7705,'0'0'0,"0"0"2609,0 0-2609,-1 0 2336,-2 0-1112,-3 2-543,4-1-225,2-1-456,-6 3 248,5-1-24,-1 4-64,-4-5 88,6-1-248,0 2 320,-2 0 24,0 0 32,2 0-16,0 0 72,0 0 24,1-1-32,0 1-87,-1-2-337,3 1 280,3-1 0,-4 0 8,5 0 8,-7 0-296,7 0 296,-1 0-80,3-3 40,3-3 88,-12 6-344,14-3 256,1-6 16,1 2-96,0-2 40,-16 9-216,16-10 176,1 0-64,0-2-40,-1 0-88,-16 12 16,17-14-72,-1 1 56,0-1 136,0-1-128,-16 15 8,17-14 104,-1 0-32,1 1-56,-3-1 40,-14 14-56,16-16 32,-1 1 80,-2 0-8,1 0-56,-2 0 48,1 0-96,0 0 0,-2 0 48,-11 15-48,11-13 56,-1 0 8,1-2-56,-1-2-8,-10 17 0,10-16-40,0 1 8,0 1 16,-2 0-24,-8 14 40,9-14-48,0 0-24,-1 1-8,1 1-8,-3-1 0,1 1-32,-4 1-48,3 2 0,-6 9 168,3-9-232,0 1 56,-1 1 120,0-1 32,-2 8 24,2-6-56,-1 1-144,0 2-64,-1-4-8,0 7 272,0-2-216,-2-1 80,1 1-64,-2-1-48,3 3 248,-2-2-128,-4 1 16,5 0 0,-6 1-64,7 0 176,-3 0-280,-5 0 80,1 2-80,0 5 7,7-7 273,-10 6-312,-2 3-72,-2 4 120,0 2 88,14-15 176,-17 18-152,1 1 40,-1 1 64,1-1-16,16-19 64,-16 19-16,0 1 48,0-1-96,0 2 32,16-21 32,-16 22-32,0-1-40,0 2 88,1-1-32,15-22 16,-15 22-8,1 0 8,-1 0-32,1 1 16,1-1 0,0 1 0,1-1-40,0 0 80,12-22-24,-11 25 24,0-3-32,1-1 56,0-1-112,1 0 72,2-2-8,0-2-16,1 1-8,4 0-64,-5 0 72,5-2 24,0-1-40,-5-1 0,7-13 32,0 13-56,-2-2-32,1 0 56,1-2-88,0-9 120,0 9-144,1-1-8,0-1 0,1 0 0,-2-7 152,2 6-208,0-4-104,1 4-56,4-4-32,-7-2 400,2 2-448,1 0-57,4 0-87,-5 1-104,-2-3 696,7 1-808,-5-1-72,5 0-128,-4 0-73,-3 0 1081,8 0-1056,-2-1 72,1-2 176,1-2 176,-8 5 632,8-3-441,1-4 169,0 1 112,1-1 64,-10 7 96,10-8-88,1 0-8,0 0 8,0 1 16,-11 7 72,9-9-88,1 1-32,-1 0-40,-1 0-48,-8 8 208,9-8-384,-1 0-2344,-8 8 2728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09.403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37 244 3864,'0'0'0,"0"0"752,0 0 201,0 0-953,-1 0 1008,-1 0-32,1 1-208,-1-1-240,2 0-528,-3 2 400,1-2-87,0 1 31,0 1 48,2-2-392,-2 1 480,0 0 128,1 1-8,-1-2-24,2 0-576,-1 1 568,-1 1-72,1-1-39,-1 1-121,2-2-336,-1 1 312,1 1-72,-2-2 32,2 1 0,0-1-272,0 0 208,0 2 0,0-1-48,0 1 40,0-2-200,0 1 248,1-1-72,1 2 8,0-2 48,-2 0-232,3 1 200,0-1 120,0 0-56,3 0-104,-6 0-160,2 0 216,1 0-24,3 0-16,-4 0-7,-2 0-169,8-1 64,-5 0-8,4-1 40,-4-1-24,-3 3-72,8-2 96,-2 0-64,0 0 16,0-4 144,-6 6-192,6-2 136,-1-1-16,2-5-40,0 6-72,-7 2-8,6-9 48,2 4-32,-1-1 8,1-2-48,-8 8 24,7-8 16,1-1 64,-2 2-56,1 0-24,-7 7 0,6-8-48,-3 1 0,4 0-48,-5 0-40,-2 7 136,7-7-200,-5 0-120,0 1 40,1 0-97,-3 6 377,0-3-392,1-5 48,0 5 8,0-3 56,-1 6 280,0-2-240,0-5 40,0 5-80,0-4 96,0 6 184,-3-2-184,1-1-56,0 0 104,0 1-16,2 2 152,-6-3-104,4 1 80,-4 1-24,4 1 16,-4 0-32,3 0 40,-4 0 32,5 2 32,2-2-40,-8 6 56,2-5 56,0 7 96,0-6 80,6-2-288,-6 10 336,-1-3-24,-2 2-96,0 1 0,9-10-216,-9 11 296,-2 1-56,3 0 16,0 1-88,8-13-168,-9 11 192,2 0-40,1-1 64,0-1 41,6-9-257,-2 10 144,-6-1 32,6 0 16,-5-1-64,7-8-128,-3 9 152,-3 0-56,4-1-56,-4 0 64,6-8-104,0 7 40,-1 0 24,-1-1-64,2 1-32,0-7 32,0 6 16,0 0 48,0-4-48,0 4-56,0-6 40,0 1-48,1 1-32,1 0 88,0 4-80,-2-6 72,2 0-184,0 2-120,1-1-32,3 1-137,-6-2 473,2 1-632,5 1-208,-4-1-248,4-1-72,-7 0 1160,3 2-1337,6-2-175,-2 0-280,1 0-121,-8 0 1913,10-1-1672,0 0 440,1-1 503,2-1 385,-13 3 344,12-6-200,1 3 40,1-4 0,-1 4-24,2-5-112,-1 5-552,-1-5-1528,-13 8 2376</inkml:trace>
  <inkml:trace contextRef="#ctx0" brushRef="#br0" timeOffset="908">730 106 5817,'0'0'0,"0"0"1392,-1 0-104,-1 0-432,1 0-503,-1-1-241,1 0-72,-1 0 0,1 1-8,1-1 0,0 1-32,-2-2 80,2 1 0,-1-1 48,1 0-32,0 0-24,0 0 0,0 0-16,0-1 64,0 3-120,0-2 128,0 0 16,0 0 24,0 0 8,0 2-176,1-3 160,-1 0 24,1 1 0,0-1-48,-1 3-136,1-3 168,-1-3-56,1 4-24,-1-1 56,0 3-144,0-6 96,0 4 8,0-1 16,0 0-32,0 3-88,0-6 112,0 4 8,0 0-32,-1-1-8,1 3-80,-2-3 72,1 0-32,-2 0 56,1 1-8,2 2-88,-7-2 80,5 0 48,-6 0-24,6 0 40,2 2-144,-8-1 185,6-1 15,-7 1 64,3 1 24,6 0-288,-6-1 360,0 1 72,1 0-48,-1 1 0,0 2-40,4-1-80,-7 4 0,7-5-32,2-1-232,-8 6 192,6-4 0,-6 6-56,6-6-40,-5 7-24,7-9-72,-1 2 48,-5 6 8,4-6 64,2-2-120,-2 8 120,-4-6 9,6 8 15,-1-3-40,-1-1 16,2-6-120,0 7 120,0-1 8,0 0-80,0 1 0,0-7-48,0 6 24,0 0 56,1 1-16,1-1-64,0 0 40,1 0-64,0-1 136,3 1-48,-4 0-40,1 0 8,3 0-56,-4 0 104,-2-6-80,7 6 96,-4-4-32,4 6-32,-4-6 48,5 6-8,-5-5-16,4 5-8,-5-6-72,-2-2 24,7 8 64,-5-6 56,4 6-8,-3-6-16,-3-2-96,6 8 40,-4-6 32,0 5 48,1-5 0,-3-2-120,3 7 96,-1-5-64,0 5 8,-2-5 104,0-2-144,1 7 56,-1-5 8,0 5-16,0-5-40,0-2-8,-1 6 136,-2-3-8,1 3-88,-4-4 16,6-2-56,-2 7-64,-5-5 56,4 6 56,-5-5-80,8-3 32,-5 7 40,-1-5-32,-2 5-40,1-5 56,7-2-24,-8 7-72,0-5-56,0 4 72,0-4-40,8-2 96,-8 6-96,0-6-56,1 2-96,-1 0 16,8-2 232,-6 2-240,-1-1 16,1 1-32,4-1-96,-6 0 72,6-1-8,-4 2 0,5-2 7,-2 0-31,1 0 24,1 0 40,1 0-40,-2 0-56,2 0-24,0 0 48,0 0 152,1-1 8,0 0 16,2-1-32,-1-1-16,1 1 24,3 0-16,-4 0-24,5-1-16,-7 3 224,3-2-192,4 0 88,-4-4 32,5 4-72,-8 2 144,6-3-64,1-3 8,0 4 16,-1-1 16,-6 3 24,7-6-56,0 4-97,1-4-7,0 4-40,-8 2 200,8-7-312,2 4 16,0-4-16,-1 4 48,-9 3 264,10-7-160,-1 4 24,1-5 24,-1 2 40,-9 6 72,9-6-32,0 0 48,0-1 8,0 2-40,-9 5 16,8-6 40,0 0 8,1 0 32,-2 0 8,-7 6-88,7-6 56,0 0 16,-1 0 24,0 0 56,-6 6-152,6-6 152,0 0-16,-3 0 16,4-1 40,-7 7-192,3-5 192,4-1-16,-5-1-32,5 1-8,-7 6-136,2-7 136,1 0 25,0-1-49,0 1-80,-3 7-32,3-7 24,0 0-40,-1 0 32,0 1 8,-2 6-24,2-5 0,-1-1-24,1 0 24,-1 3-8,0-5 8,0 6 32,0-4-24,-1 3 64,1 1-16,-1-4 24,0 3 48,0 1-24,0 0 64,0 0 32,0 1 40,0 0-16,0 1 32,0-1-48,0 0-48,0 1-8,0 0-152,0 0 160,0 2-24,-2-1-56,1 1 24,1 4-40,-2-4 48,1 5 64,1-5 48,0-2-224,-2 10 176,2-4-8,-1 2-72,1 1-72,0-9-24,-2 9 80,2 1-56,-1 0 32,1 0-40,0-10-16,-2 10-8,2 3 16,0-1 8,0 0-32,0-12 16,0 11-16,0 0-72,0 0 24,0-2 32,0-9 32,0 10-112,1-2 8,0 1-64,0-2 24,-1-7 144,0 6-144,1-4 0,0 5-8,0-4-96,-1-3 248,1 5-272,0-3-104,0-1-128,1 2-128,-2-3 632,1 1-704,1-1-49,-1 2-55,1-2-88,-2 0 896,1 0-1048,1 0-88,-1-1-9,1-1 97,-2 2 1048,2-2-864,1 0 216,-1 0 200,0-1 168,0-3 96,0 4 48,1-1 32,0-3 47,-3 6 57,3-3-56,-1-4 48,1 4 8,0-5-32,-3 8 32,3-3 8,0-4 0,0 5 24,0-6 8,-3 8-40,3-2 81,0-6 47,0 5 72,0-3 136,0 3 120,-3 3-456,3-7 624,0 4 176,0-4 136,-3 7-936,3-3 944,-1-5 17,1 6-49,0-6-56,0 5 40,-3 3-896,3-7 728,0 0-103,0 1-121,0 0-136,-3 6-368,3-7 344,0 1-88,0 0-16,3-2-48,-6 8-192,2-7 152,1 0 8,3-1-40,-4-2 32,-2 10-152,6-10 160,-4 2 0,5-1 24,-5 1-88,-2 8-96,6-8 72,-3 2-56,3-1-40,-3 1 24,-3 6 0,2-3 8,1-3 8,0 4-24,-1-1 24,-2 3-16,2-2 32,0 1 8,0 1 40,-1-1-8,-1 1-72,2-1 120,-1 0 0,0 1-8,0 0 64,-1 3-104,1-1 40,-1 4-16,0-5-56,0 7 16,-1-6-40,-1 7 0,0-1 16,2-8-32,-2 7 40,-1 2 40,-2 2-16,2 3 73,3-14-137,-8 16 88,2 2 24,-2-1-24,2 2-112,6-19 24,-6 17 80,0-1-40,0 0 88,4 0-56,2-16-72,-9 18 0,2-1 32,1 1-24,-1 0 128,0-1-88,0 2-96,0 0 8,0-1 56,-2 0 0,1-1 24,0 0-24,0 0-104,8-17 88,-7 16 24,0-2-32,0 2-56,0-2 24,7-14 40,-7 14-40,0 1 48,0-2 24,1 0-224,6-13 192,-6 12-232,0 0-169,4 0-23,-6-1-40,8-11 464,-2 9-800,-5 0-152,5-1-360,-4-1-241,6-7 1553,-1 6-1752,-5 0-144,4-4 23,0 6 321,2-8 1552,-6 1-1048,5 6 399,-1-6 337,1 2 80,1-3 232,-2 2-208,1-1-32,-1 1-88,1-1-2688,1-1 3016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11.342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82 368 5569,'0'0'0,"0"0"1344,0-1-72,0-1-512,0 0-496,1-1-216,-1 3-48,1-3-40,2 0 40,-1 0-8,1 0 64,-3 3-56,3-6 48,0 5 1,0-2-9,0-3-56,0 4 56,-1-1-16,1 1 16,0-1 24,-3 3-64,3-3 40,0 0 16,0 0 32,0 1 32,-3 2-120,2-3 160,1 1 32,-1 0 104,0 0 104,-2 2-400,1-2 416,1 0 56,-1 1-16,0-2-64,0 2 8,-1-1-88,0 1-104,0 0 0,0-1-80,-2 1 25,-1 1-33,1-1-48,0 0 0,0 0 8,-4 1 0,4 0 16,-3 0 8,5 0-104,-2 2 40,-4-1 56,5 2-24,1-3-72,-6 5 96,4-3 16,-4 4-24,4-5 8,-4 5-24,6-6-72,-2 2 48,-4 5 24,5-5 16,-5 5 24,5-5 48,-5 6-40,4-6-56,0 6 8,2-8-72,-2 3 56,-4 5 24,6-6 80,-2 6-48,2-8-112,-2 2 168,1 6 72,-1-6 8,1 6-40,1-8-208,0 3 128,0 5-56,0-6 16,0 6 64,0-8-152,1 2 128,1 6-64,0-5-56,0 5 24,-2-8-32,3 2 72,0 6 0,0-6-24,3 6 0,-4-6 0,1 7 80,3-7-8,-4 5-48,-2-7-72,3 2 89,3 5-9,-4-5 72,0 5 16,1-5-48,3 4 0,-4-5 16,0 5 48,-2-6-184,3 2 176,0 3-32,-1-3-24,0 0 40,-2-2-160,2 6 144,0-5 40,0 2-64,-1 3-48,-1-5 72,0 1 48,0 0-32,0 4-16,0-4-88,-3 0-32,1 0 152,-4 4-72,6-6-104,-1 2 144,-1-1-32,-6 1-112,6 0 168,2-2-168,-8 3 8,1-1-112,1 0 8,-1 0-96,7-2 192,-6 2-144,-1-1-40,1-1-88,0 2-64,6-2 336,-6 0-352,4 1 24,-6-1-96,6 0-168,2 0 592,-7 0-681,4 0-79,-3 0-80,4 0-104,2 0 944,-2-1-1024,0 0-41,0-1 17,0 0 96,2 2 952,-1-3-888,1 0 32,0-2 55,0 2 89,0 3 712,0-6-712,1 4 8,1-5-8,1 4-8,-3 3 720,5-8-616,-2 1 120,3 1 143,-4-2 121,-2 8 232,9-8-128,-1-1 80,1-2 24,1 0 0,-10 11 24,12-11-32,-1 0 0,0 1 16,-1 0 8,-10 10 8,10-11-8,0 0-8,1 0 8,-1-1 8,-10 12 0,11-11 16,0 0-24,-1-2-16,1 2-40,-11 11 64,11-12-24,-1 1 24,0 0-16,0 0 40,-10 11-24,9-11 8,1 1 8,-1-1 16,1 1-8,-10 10-24,10-11 8,-1 0 8,1 1 0,-1-1-8,-9 11-8,10-10 24,-1 0-8,-1-1-16,0 1 24,-8 10-24,8-10 24,0 0 16,-1 0-24,1 0-24,-8 10 8,7-9 8,0 0-16,-1-1 32,1 1 8,-7 9-32,6-10 40,-3-1 32,4 3 32,-4-1 32,4 0 16,-5 1 8,5 0-7,-5 6 23,-2 2-176,2-8 176,1 6 24,0-1 80,-1 1 112,-2 2-392,1-2 568,1-1 224,-1 2 160,0 0 89,-1 1-1041,0-1 1032,0 1-88,0 0-112,0 0-104,0 0-728,0 2 648,0-1-87,-2 2-81,0 3-56,2-6-424,-2 2 352,0 7-32,-4-4 16,5 2-24,1-7-312,-7 9 296,5 2-16,-7 3-32,3 1 8,6-15-256,-7 16 264,0-1 0,0 1 16,1 0 32,6-16-312,-7 16 281,1 2 47,0-2-64,0 3-64,-1-2 24,1 0-48,-1 2 40,0 1 8,7-20-224,-8 19 288,2-1-40,-1 2 48,0-2-56,7-18-240,-6 17 88,-1-1-24,1 0-80,3 1 0,3-17 16,-8 15 16,6 1-24,-5-4 0,5 0 16,2-12-8,-6 10-32,6 0 48,-3 1-160,1-2-80,2-9 224,-2 9-304,0-2-104,0 0-24,1-1-216,1-6 648,-2 2-801,1 5-215,1-5-216,0 0-168,-1 4-185,1-6-207,0 1-184,-2-1 79,2 0 1897,0 2-1688,0-2 456,0 0 487,0 0 369,0 0 376,0-1-168,0-1 56,0 0 16,1-4-32,0 4-8,-1 2 136,0-3-144,1-4-64,0 5-312,-1 2 520,0-7-2216,0 7 2216</inkml:trace>
  <inkml:trace contextRef="#ctx0" brushRef="#br0" timeOffset="1">279 376 4528,'0'0'0,"0"0"0,0-1 1969,0 0 383,1-2 169,0-3-529,-1 6-1992,0-3 1305,1-4-409,1 4-216,-1-6-48,-1 9-632,2-7 616,1 0-40,3 0-48,0-3-39,-6 10-489,7-10 376,-1-1-48,2 1-56,-1 1-112,-7 9-160,9-9 184,-1 1-64,1-1-112,1 1 8,-10 8-16,9-8-80,2 0 48,-1 1 32,0 0-80,-10 7 80,9-5-128,2-1-208,-1 0-168,1 3-257,-11 3 761,10-7-1056,0 4-392,1-5-456,-1 6-481,-10 2 2385,9-3-2737,2-3 289,-1 5 576,1-2 735,-11 3 1137,11-6-432,1 4 200,0 0-8,-1-1-200,-11 3 440,10-3-2288,-10 3 2288</inkml:trace>
  <inkml:trace contextRef="#ctx0" brushRef="#br0" timeOffset="331">520 419 3616,'0'0'0,"0"1"1345,0-1-121,-1 2 160,-1-2-72,1 1-303,-1-1-281,2 0-728,-1 1 576,-1 1-88,1-2 24,-1 1 32,1-1 72,1 2 8,-1-2-31,1 1-1,0-1-592,0 0 496,0 2-24,0-2-64,0 1-120,0-1-288,0 0 256,2 2 16,0-2 32,0 0-8,-2 0-296,2 0 272,4 0-32,-4 0 9,4 0 71,-6 0-320,3-1 256,5 0-88,-5-2 8,4 1 8,-7 2-184,3-3 176,5-3 72,-2 4-184,1-5-40,-7 7-24,8-8 56,1 1-40,1-2 104,1-1-120,-11 10 0,10-11-16,0 0 0,0 1-56,-1-1 64,-9 11 8,8-9-96,-1-1-24,0 1 72,0 0-40,-7 9 88,7-9-80,-2 0 0,-2 0-192,4 1-16,-7 8 288,2-7-328,4 0-97,-4 1 57,1-1-48,-3 7 416,1-3-360,0-3 56,-1 4 8,0 0 56,0 2 240,0-3-248,0 0-32,0 1 48,0 0-96,0 2 328,-2-1-320,0 0 16,-5 0-40,5 1 144,2 0 200,-7 0-192,5 0 23,-8 2 57,4 0 32,6-2 80,-8 7 24,0-4 64,-2 8 89,-1-2 55,11-9-232,-11 11 296,0 0 40,1 2 8,0-1 16,0 2-32,0-1 104,0 1-56,2-2-96,0 1 16,-1 0-152,3 2 24,0-2 80,6-13-248,-2 12 72,-6 0 0,6-1-48,-1 1-8,3-12-16,-6 11 40,6-1-40,-1 0-24,1 0-40,0-10 64,0 9-8,0 0 0,1-3-48,-1 0-144,3-4-104,0 5-200,2-6-200,-2 2-208,-3-3 912,6 2-1152,-4 0-225,7 0-255,-3-1-200,-6-1 1832,8 0-1825,0 0 249,1-2 480,1 0 479,-10 2 617,11-7-312,1 1 136,1-1 0,0-1-8,-13 8 184,14-8-208,-1-1-144,0-2-2488,-13 11 2840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13.060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50 1 14811,'0'0'0,"-2"0"4537,2 0-4537,-2 0 1984,-4 0-1440,3 0-432,-3 0-168,6 0 56,-2 0 40,-4 1-64,4 1 24,0-1 48,2-1-48,-6 2-24,5-1 0,-1 1-24,0 0-32,2-2 80,-2 2-80,1 5-72,0-5-64,-1 4-96,2-6 312,-1 3-456,1 5-48,0-2-80,0 0-120,0-6 704,0 6-809,0 0-159,0 0-128,3 0-120,-3-6 1216,2 6-1369,0 0-119,0-1-208,0-2-9,-2-3 1705,6 8-1560,-4-6 256,1 6 448,3-6 319,-6-2 537,2 8-304,4-6 136,-3 4 16,3-3 0,-6-3 152,2 6-168,5-4-80,-5 5-536,5-6-1440,-7-1 2224</inkml:trace>
  <inkml:trace contextRef="#ctx0" brushRef="#br0" timeOffset="1">92 370 6905,'0'0'0,"0"0"2328,0 0-87,-1 0-841,-1 0-872,1 0-360,0-1-168,-1 0 0,1 1 80,-1-1-88,1-1 16,-1 0-16,1 0-16,1-1 64,-2-3-88,2 4 16,0-1-64,0 3 96,0-6-112,0 4 96,1-5-8,0 4-8,-1 3 32,1-6 16,1 3-8,-1-4 8,1 5 0,-2 2-16,3-7-8,-1 4-16,0-3 8,0 4-32,-2 2 48,2-7-24,1 5-40,-1 0 8,0-1 24,-2 3 32,1-2-48,1 0 0,-1 0-40,1 2 8,-2 0 80,1 0-64,0 0 0,0 0 24,0 2-24,-1-2 64,0 6-112,1-5 40,-1 5-32,0-4 24,0-2 80,0 8-32,0-2 0,-2 2 32,0 1-16,2-9 16,-3 12-24,-3 0-16,4 2 16,-7-1 88,9-13-64,-2 12 56,-5 0 8,5 0-32,-6-1-16,8-11-16,-3 10 56,-4 0 40,5-1 16,-5-1-40,7-8-72,-1 9 88,-5-1 0,4-1 8,0 0-64,2-7-32,-6 7 48,5-1-40,-1 0 8,0-4 64,2-2-80,-3 6 0,1-3-16,0 3-8,0-5 8,2-1 16,-1 2 0,-1 0 0,1 0-40,1-1 0,0-1 40,-1 2-16,1-1-24,0 1 24,0-2-48,0 0 64,0 0-56,0 0 56,1 0 48,0 0-40,-1 0-8,3 0-16,-1 0 16,0-1 8,0 0 40,-2 1-48,3-3 24,3 0-32,-4-2-32,1 2 32,-3 3 8,7-3-8,-4-3-8,4 3 0,-4-4-40,-3 7 56,8-6 16,-1-2-16,-1 1-8,2-1 0,1-1 8,1 0 8,-1 0 16,0 0 16,0-1-56,0 1 16,0-1 40,0 2-8,0 0-40,1 0-40,-2 0 16,1 0 48,-9 8-16,9-7 0,-1 1 40,0 0-88,0 0-32,-8 6 80,8-3-72,-2-3-40,1 4 8,-1 0-32,-3-1 56,4 2 8,-5 0-16,1 1 16,-3 0 72,3 0-8,-1 0 24,1 0 64,-3 2 8,1 0-56,0 0 16,-1 5-8,1-5 8,-1-2-48,0 6 64,0-3 0,0 5-16,0-6 56,0-2-104,-1 10 112,-1-4 56,-1 1 8,1 1-32,2-8-144,-6 9 184,4-1 0,-5 2 40,5-1-8,2-9-216,-6 9 193,5-1-49,-5 0 24,5 0-16,1-8-152,-6 7 96,4 1-56,0-2 0,0 0-32,2-6-8,-2 6 24,-1-4 8,1 6-96,1-6 88,-1 0-64,1 0 72,-1 0-48,2 0-64,0-1 48,0-1 32,0 0-56,0 2 24,0-2-48,2 0-64,-2 0 144,2 0-168,0 0-25,4-1-7,-4-1-24,-2 2 224,3-2-280,3-1 8,-3-3-8,4 4-16,-7 2 296,3-6-320,5 3-32,-5-5 24,5 5 8,-8 3 320,8-7-296,-1 1 24,1 0 16,0 0 88,-8 6 168,8-6-128,0 0 40,1 0 0,-2 0 8,-7 6 80,7-6-80,0 3 32,-1-4-16,-6 7 64,7-3-64,-1-4-40,0 4-65,0-4-39,-3 5-64,4-4-32,-4 4-56,4 0 8,-5-1 8,-2 3 344,3-3-328,-1 1 56,0 0 32,0 1 40,1 0 64,-1 0 32,0 1 40,-1 0 48,-1 0 16,1 0 0,0 0 32,-1 0 32,0 2 8,0-2-72,0 2 80,0 0 72,0 0 48,0 1 88,0-3-288,-2 2 376,2 4 72,-1-5 72,1 5 72,0-6-592,-2 1 561,2 5-49,-1-4-40,1 4-32,0-6-440,-1 1 464,1 5-8,-2-5-24,2 5-56,0-6-376,-1 2 320,1 4-72,-2-5-8,2 5-88,0-4-8,0 0 32,0 4-24,0-5 65,0-1-217,0 2 128,0 0-56,0 1-40,0-1 8,0 0 0,1 0-40,0 0 16,0-1-56,-1-1 40,2 2-16,1-1 32,0-1-40,3 0-32,-6 0 56,2 0 24,1 0 16,4 0-32,-5 0 16,-2 0-24,7-1-72,-4 1 0,5-2 56,-5-1-32,-3 3 48,7-2 0,-4 0-48,5 0-8,-2-1 40,-6 3 16,6-2-88,0-1 16,-1 0-9,1 0 9,-6 3 72,6-2-40,-3-1 16,4 0-56,-4 0 32,-3 3 48,8-3-24,-5-3 0,3 4 48,-3-1-72,-3 3 48,6-6 0,-4 4-32,4-1 8,-4 0 56,-2 3-32,3-3-56,0 0 16,0 0 40,-1 0 16,-2 3-16,3-2 16,-2 0-16,1-1-32,-2 1 32,0 2 0,1-2 40,0 0 8,-1 0 0,0 1-32,0 1-16,0-2 24,0 1 24,0-1-16,-2 2-32,2 0 0,0-1 48,-1 0 0,1 1 48,-2 0 1,2 0-97,0 0 32,-1 0 48,-1 0 16,1 0 80,1 0-176,-1 1 200,1-1 0,-2 1-32,2 1 24,0-2-192,-1 2 208,-1 0-72,2-2-136,0 3 152,-1-1-24,1 0 240,-2 0-128,2 0-72,0 1 16,0-2 24,0 0 8,0 1 32,0-1 16,0 1-88,0-1 48,0 1 48,0-2-272,1 1 176,0 1-23,1-2-65,0 1-56,-2-1-32,3 0 80,0 2 24,0-2-24,0 0 16,-3 0-96,3 0 64,3-1 48,-4 0-32,1 0-112,-3 1 32,6-2 0,-4 0-8,4-1 24,-3 0 24,-3 3-40,8-3 16,-5 0-32,4-3 0,-4 4 40,-3 2-24,7-3-40,-1-3-40,0 4-72,0-6 48,-6 8 104,6-3-200,-3-4 56,4 4-65,-1-4-103,-6 7 312,6-6-320,-3 0-112,4 0-24,-4 0-40,-3 6 496,7-6-464,-4 0 48,3 3 56,-4-4 8,-2 7 352,3-3-344,0-4-24,0 4-41,0-4 1,-3 7 408,1-2-456,0-4 0,-1 4 0,0-1 48,0 3 408,0-3-344,-1 0 40,-1 0 64,-4 0-8,4 1 80,-3 1 56,2 1 80,-3 0 64,4 0 48,-7 0 32,7 2 96,-7 4 144,1-4 120,8-2-472,-9 9 688,-3 0 136,0 1 72,12-10-896,-12 11 889,1 0-121,1-1-64,0 0-48,10-10-656,-10 12 552,1-1-64,-1 0-184,1-1-64,2 0 73,7-10-313,-7 10 312,-1-1 0,2 1-40,0 0-16,4-1-24,-6 0 48,6-1-48,0-1-136,2-7-96,-6 8 96,6 0 8,-1 0 0,1-1-32,0-7-72,0 6 24,0 0-96,0 0 32,3-4 40,-3-2 0,2 7-64,1-5-72,3 0-176,-4 0-112,5 4-192,-1-5-289,1 1-375,1-1-384,-8-1 1664,10 0-2057,1 0-375,2 0-97,2-1 353,-15 1 2176,16-2-1568,0-4 727,2 4 537,-1-5 104,-17 7 200,15-6-224,0 0-40,-1 0-320,-2-1-1880,-12 7 2464</inkml:trace>
  <inkml:trace contextRef="#ctx0" brushRef="#br0" timeOffset="510">1426 428 10506,'0'0'0,"0"0"0,-1 0 3072,-1 0-1183,0 0-1177,-4 0-400,6 0-312,-1 0 96,-1 1 0,-1-1 24,1 2 24,2-2-144,-2 0 176,0 1 72,0-1-40,2 0 0,0 0-208,0 0 264,0 0-8,0 0-8,0 0-63,0 0-1138,0 0 2034,1 0-993,0 0 48,2 0-8,-3 0-128,2-1 128,0-1-40,1 0-56,3 0 24,-6 2-56,2-2 64,1-4-40,3 4-8,-4-4 88,1 3-40,-3 3-64,6-8 104,-4 2-8,1 0-152,4-1 24,-4-3 24,4 0 24,-4 0 48,-3 10-64,7-10 40,-5 0-40,5-1 16,-5 1 8,4 0 16,-6 10-40,2-9 8,0-1 24,0 1-24,-1 1 8,-1 8-16,1-8 24,-1 1-104,0 0 64,0 1-8,0 6 24,-1-6-48,-1 0 40,-6 3 8,6-4-32,2 7 32,-9-2 16,3 0-64,0 1-40,-2 0 0,8 1 88,-8-1-144,-1 1 40,-1 2 8,1 0-24,-1 5 56,0-1-8,-2 1 24,1 3 64,11-10-16,-12 10 8,1 2 0,0 0 40,0 1 16,11-13-64,-10 13 64,0 1-32,-1-1 32,2 1 64,-1 0 8,1-2 72,1 0-136,0-1-64,8-11-8,-6 11 8,-1 0-8,1 0 64,4-1-56,2-10-8,-7 10 56,6-1-16,-1 1 40,1-1 16,1-9-96,-2 9 8,2-1 16,0-2 40,0 0 32,0-6-96,1 2 104,1 5-64,0-6-80,1 5 56,-3-6-16,6 0-16,-4 2 64,4 0-16,-3-1-24,-3-1-8,8 0 112,0 0 0,1 0 16,1-3-104,-10 3-24,13-6-24,3-1 32,1-2-16,2 0 80,-19 9-72,18-12 8,0 0-48,-2 0 64,2-1 64,-18 13-88,17-14 48,1 1-24,-1-2-40,0 1 8,-17 14 8,17-13-32,-1-1 72,0-1-64,-1 0-104,-15 15 128,14-17 16,0 1-40,-1 1 128,1-1-48,-14 16-56,14-17 64,-1 1-48,1 2-32,-1-1 0,-1 1 40,-1 0 24,1 0-72,-2 1 64,-10 13-40,11-13 0,-2 1 0,-1 1 32,1 0 0,-9 11-32,9-10-24,-2 1 56,-1 3-8,-4-1-16,-2 7-8,2-2 56,0-5-64,0 6 24,0-1 48,-2 2-64,1-2 96,-1 1 16,0 0 8,0 0 8,0 1-128,0-1 80,-3 1-32,1 0 32,-4 2-48,6-2-32,-2 6 64,-5-4-8,1 6-40,-2-1 8,8-7-24,-7 8 32,-3 3 8,-3 3-24,-4 6 32,17-20-48,-17 19 8,-2 3 0,1-1 72,0 0-112,18-21 32,-19 20 24,2 0 0,0 0-24,1 0 32,16-20-32,-15 19 0,1 0 16,0-1 80,-1-2 40,2 1-72,0-1-16,0-2-120,1 0 48,12-14 24,-12 14 80,1 0-104,2-3 16,-2 0-32,11-11 40,-9 11-64,1-2 48,2 0-104,-1-2-200,5 0-48,-6-1-128,6 0-32,-6-4-104,8-2 632,-2 7-928,-4-6-233,5 1-383,-2 0-304,3-2 1848,-5 3-2217,3-2-215,0-1 175,0 0 393,2 0 1864,-1 0-1240,-1 0 599,0 0 273,0-1 160,1-1 16,-1-4-32,1 4-40,-1-5-216,2 7 480,-1-2-2632,1 2 2632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14.331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10 371 13114,'0'0'0,"0"0"0,-1 0 3601,-1 0-2185,0 0-1024,0 0-376,1 0-160,-1 0 32,2 0 72,0 0 48,0 0-8,0 0 8,1 0-48,1 0 64,4-1-32,-6 1 8,2-1 16,7-1-16,-3 1-176,2-1-32,-8 2 208,11-2-368,3 0-264,2-5-272,3 5-352,-19 2 1256,17-7-1393,2 5-103,-1-1-128,1-3 63,-19 6 1561,17-1-1480,0-1 256,-1-1 424,0 0 311,-16 3 489,16-3-272,-1 0 112,2 0 16,-1 0 8,-16 3 136,17-6-192,-1 5-48,0-2-384,-1 1-2240,-15 2 2864</inkml:trace>
  <inkml:trace contextRef="#ctx0" brushRef="#br0" timeOffset="1">607 290 4072,'0'0'0,"0"0"0,0 0 2041,-2 0-489,1 0 0,-1 0-391,2 0-1161,-3 0 640,1 1-192,1 1-80,-1-1 0,2-1-368,-1 2 408,-1-1 48,1 1 24,-1-1-16,2-1-464,-1 2 425,1-1-81,-2 1-56,2-1-48,0-1-240,0 2 192,0-1-8,0-1 0,0 2 64,0-2-248,1 0 232,1 1 0,1-1-48,3 1 32,-6-1-216,2 0 280,5 0-8,-4 0 24,4 0-120,-7 0-176,3 0 176,6 0 16,-2-2-16,-1 0-48,-6 2-128,7-2 113,0-1 7,3-3 16,1 4 40,-11 2-176,11-7 160,2 4-48,0-6-8,-1 3-8,-12 6-96,12-7 96,-1 1-40,0-1-16,-2 1-32,1 0-40,-1 0 16,-1-2-80,-1 2 24,1-1 88,-1 0 40,0 2 16,-2-1-40,-2 3-56,3-4-32,-4 5-40,0-4 40,-2 6 56,3-2-152,-1-4 8,-1 4 56,1-1-48,-2 3 136,1-2-88,-1-1 16,0 1 8,0 0 0,0 2 64,0-2-72,-1 0-49,-1 2-23,-4-1-40,6 1 184,-2-1-200,-4 0-16,4 1-48,-7 0 24,9 0 240,-7 0-232,-2 2 56,-1 0 72,0 6 24,-3-2 120,-1 1-8,1 1 64,1-1 88,12-7-184,-12 9 176,0-1 88,1 0 0,1 0 104,10-8-368,-11 10 352,2-1 1,0 0-25,0-1-184,9-8-144,-9 7 192,1 1-64,1 0-8,0 0-48,7-8-72,-7 7 72,1 0 0,4 0-8,-5 0 16,7-7-80,-1 7 24,-1-1-72,0 0 16,1 0 48,1-6-16,-2 2 0,2 6 0,0-6-72,0 5 32,0-7 40,0 2-104,2 5 40,0-6-88,0 2-176,-2-3 328,3 5-344,3-5-185,-3 2-167,4-1-272,0 1-312,-7-2 1280,7 1-1601,2 1-383,1-2-264,-10 0 2248,13 0-2153,1 0 401,2-1 616,1-1 607,0-1 273,0-3 40,0 4 0,-2-4-96,-15 6 312,15-3-832,-1-4-1488,-14 7 2320</inkml:trace>
  <inkml:trace contextRef="#ctx0" brushRef="#br0" timeOffset="364">1380 331 8105,'0'0'0,"0"0"2497,0 0-449,-2 0-1384,1 0-584,-1 0-200,1 0-80,1 0-16,0 0 216,-2 0-224,2-1 24,0 1 24,0-3 64,0 3 112,0-2-104,1 0-64,1-4-56,1 4-112,-3 2 336,3-3-496,2-3-104,-2 4-120,0-4-33,-3 6 753,5-2-680,-2-5 72,3 5 128,-4-5 40,-2 7 440,6-3-360,-3-5 56,3 5 64,-4-4 40,-2 7 200,7-3-128,-5-3 24,1 3 32,3-3 64,-6 6 8,1-2 0,2-1 24,0 0 16,-1 0 48,-2 3-88,2-3 104,0 2 48,-1 0 8,0 1-8,-1 0-152,0-1 184,0 1-24,-2 0 16,1 0 8,1 0-184,-2 1 176,-1 1 24,-3 0 8,4 0 8,-4 4-32,6-6-184,-2 2 176,-5 3-16,5-2-48,-6 5 24,8-8-136,-3 2 128,-5 7-8,2-3 88,-2 2 40,8-8-248,-9 8 304,1-1 49,1 0 7,0 1 40,7-8-400,-8 6 448,1 1 16,0-1-32,0 0 8,7-6-440,-7 6 424,1-4 24,-1 6-16,1-6-64,6-2-368,-6 2 296,4 4-55,-6-4 71,6-1-48,2-1-264,-7 2 232,4 0-24,-2-2-112,3 1 32,2-1-128,-2 0 136,-4 0-32,6 0-24,-2 0-32,2 0-48,-2 0 32,0-1 0,2-1-32,-1-1-32,1 3 32,0-6-32,0 4 64,0-5-24,0 4-8,0 3 0,0-8-16,1 2-16,1-1 56,1 0-8,5-2-32,-3-2-64,3 0 32,0-2 72,-8 13-24,7-12-8,1 0 56,0 0-112,0 1 32,-8 11 32,9-12 16,-1 1-56,0 0 48,1-1-128,-9 12 120,11-12-96,-1-1 16,1 0 16,0 1 56,-11 12 8,10-12-24,2 0-8,-1 1 0,1 0 24,-12 11 8,13-11-80,-1 2-56,1-1-104,-1 2-240,-12 8 480,11-7-777,0 1-447,0 1-448,-1-1-257,-10 6 1929,10-3-1776,1-3 416,-1 4 528,0-1 439,-10 3 393,10-2-216,-1-1 64,-1 2-8,0 0-24,-8 1 184,9-1-216,-2 1-208,0 0-2528,-7 0 2952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19.182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45 202 7185,'0'0'0,"0"0"2497,0 0-2497,0 0 2272,0 0-1048,0 0-856,0 0-320,0 2-104,0-2 48,1 1 40,0-1-8,-1 0-24,2 2 0,0-2-40,1 1 88,0-1 0,-3 0-48,7 2 8,-5-2 0,6 0-72,-3 0 80,-5 0-16,6 0 24,1-1-32,0-1 8,1 0-64,-8 2 64,8-2-16,2-1 56,0-3-32,1 4-48,-11 2 40,13-7-8,1 1 0,-1-2 24,-1 2 24,-1-1-56,0 0 0,-1 1 8,0-1 8,-10 7 0,8-7 16,1 0-80,-1-1-8,0 0-24,0 1-48,-2 0-8,1 1-96,-1-1-112,-6 7 360,2-7-320,5 1-56,-5 0 56,0 0 24,-2 6 296,2-6-272,0 3 72,-1-4 8,0 5 48,-1 2 144,1-6-168,-1 3-40,0-3-24,0 4-56,0 2 288,-3-3-345,1-3-23,0 4-56,-5-1 0,7 3 424,-1-2-328,-6 0 72,5 1 144,-7 0 104,9 1 8,-8-1-8,-1 1 56,0 0 8,0 2 72,9-2-128,-10 6 216,0-4 56,-3 8 88,0-2 64,13-8-424,-13 8 488,0 2 65,1-1 15,-1 1 32,13-10-600,-12 11 640,1-1-16,0 0-16,0 1 0,11-11-608,-11 11 472,1 0-119,0 0-49,2 0-72,8-11-232,-9 11 200,1 0 32,0-2-80,0 2-64,2-2 32,0 1-32,4-1 16,-5 0-32,5 0-40,-4-1 8,4 1 8,0-1 16,2-8-64,-2 7 32,1 0-80,-1-1 0,2 0 0,0 0-64,1-4-72,0 4-192,1-6-232,0 2-145,0 4-239,1-6-184,4 1-120,-7-1 1296,2 2-1377,6-1 1,-1-1 128,1 0 216,1 0 311,1-1 297,2-2 216,1-2 64,-13 5 144,14-3-136,0-3-16,1 3-32,-1-5-64,-14 8 248,13-3-792,1-5-1488,-14 8 2280</inkml:trace>
  <inkml:trace contextRef="#ctx0" brushRef="#br0" timeOffset="2263">489 88 6425,'0'0'0,"0"0"1920,1 0-215,-1 0-761,0 0-640,0 0-296,0 0-64,0 0 56,0 0-64,0-1 48,0 0 32,1 0 8,-1 1-24,1 0 40,-1-1-16,1 0-16,0 0 16,-1 1-24,1-1-24,0-1 8,1 0 16,-1-1-40,-1 3 40,1-2 0,1 0-8,-1 0-32,1-1 16,-2 3 24,2-2-32,0 0-32,0 0 40,1 0-56,-3 2 80,1-3-64,1 1 56,-1 0-24,1 0 48,-2 2-16,0-2 0,1 0 0,0 0 8,0 0 0,-1 1 24,0 0-16,0-1 56,-1 1-32,1 1-40,-2-2 48,1 1 24,-1 0 32,-4 0 40,4 0 16,-4 1 16,3 0-88,-3 0-8,4 0 0,-7 3-40,2 3 72,0-4 56,-1 5 40,-1-1 136,0 2-32,0 0 88,9-8-400,-9 8 448,0 0-15,0-1 31,0 2 24,1 1-136,-1 0-72,1 1 0,0-2-16,0 1-48,2-1-8,-1 0-120,1 0-104,6-9 16,-2 8 40,-6 1 0,6-1 56,-6-1-88,8-7-8,-1 8 32,-1-2 0,-1 1-48,2-1 80,1-6-64,0 2 0,0 5-72,-2-5 40,2 0 0,0-2 32,0 6-88,0-5 0,1 1-88,1 1 8,-2-3 168,2 2-192,1-1-32,3 1-80,-3-2-96,-3 0 400,7 0-456,-1 0-64,0 0-121,1-1-191,-7 1 832,8-1-968,1-2-152,0 1-72,2-4-169,-11 6 1361,10-2-1352,0-4 72,1 3 240,-1-3 391,-10 6 649,10-3-400,1-4 200,-2 4 48,1-4-8,-10 7 160,8-2-168,1-6-144,0 5-2480,-9 3 2792</inkml:trace>
  <inkml:trace contextRef="#ctx0" brushRef="#br0" timeOffset="2264">708 171 3920,'0'0'0,"0"0"833,0 0-9,0-1-72,1 0-208,0 0-216,0-1-64,-1 0 24,1 0 24,0 0 104,0-1 72,-1 3-488,1-2 441,0 0-25,0-1-120,-1-3-96,1 4-48,0-1-72,-1-3-16,1 4-64,-1 2 0,1-3 40,-1-3 32,0 4 0,0-1 8,0 3-80,0-6 64,-2 4-32,0-1 72,0 0 24,2 3-128,-2-3 64,0 1 40,-4 0-72,4-1 56,-4 1 48,5 0-8,-6 0 40,4 0 24,3 2-192,-9-2 216,1 1 88,1 1-8,-1 0-16,8 0-280,-9 0 352,-1 0-56,0 0 73,1 2 23,0 4-120,-1-4 40,-1 6-32,2-6 8,9-2-288,-10 9 296,2-2-48,-1-1-40,1 1 8,8-7-216,-7 8 176,0 0-48,-1-1-32,2 1-24,6-8-72,-7 7 88,5 0 24,-5-1-80,6 0-112,-5 1 96,4-1 16,0 0 32,0-3 48,2-3-112,-1 8-40,-1-6 16,1 4 32,1-3 32,0 3-40,0-4-16,0 4-16,0-4 48,0-2-16,2 2 32,0 0-56,1 0-16,3 0-40,-6-2 80,2 0-32,5 1 8,-4-1-56,4 0-40,-7 0 120,3 0-120,6 0 0,-3-2 56,1 0-96,-7 2 160,7-2-136,0 0-16,0-1-80,1-3-48,-8 6 280,8-2-448,0-1-168,1-4-96,1 5-89,-10 2 801,9-8-904,1 6-72,-1-5-80,0 4-9,-1-4-15,0 5 40,-1-5 56,0 5 64,-7 2 920,6-6-705,0 3 217,-3 1 168,5-4 144,-8 6 176,2-3-128,4 1 16,-3-1 8,-1 0-16,-2 3 120,3-2-96,0 0-40,-1 0-56,0 0-176,-2 2 368,2-3-2360,-2 3 2360</inkml:trace>
  <inkml:trace contextRef="#ctx0" brushRef="#br0" timeOffset="2265">767 154 2896,'0'0'0,"0"0"504,0 0-216,0 0-288,1 0 296,0-1 24,-1-1 40,1 1-15,-1 1-345,1-2 336,0 0 16,1-1 0,-1 1 32,-1 2-384,2-2 416,0 0 32,0 0 0,0-1-56,-2 3-392,3-2 440,-1 0-48,0 0 17,0 0-9,-2 2-400,2-3 320,1 0 80,-1 0 8,0 0 0,-2 3-408,2-2 392,0-1-128,1 1-24,-1 0-32,0 0 32,0 0-16,0-1-96,1 1 56,-3 2-184,2-2 120,0 0 24,0 1 8,-1 0-72,0-1 40,-1 2-120,2-1 96,-1 1-24,0-1 41,-1 1-113,1-1 80,0 1 48,-1 0 104,1 0 16,0 0 0,-1 0-248,0 2 152,0 0-96,0 0 24,0-2-80,0 7 64,0-5-16,0 5-16,0-5-8,0-2-24,-2 8 32,1-1 48,-1 0 0,-1-1-96,1 1 24,2-7-8,-2 7 32,0-1 72,0 1 56,-1 0-64,-2 0 24,3 1 64,1-1 16,-2 0 56,3-7-256,-2 7 208,0 0-88,0-1 64,0-1 0,2-5-184,-3 6 152,1 0-56,0-4-56,0 7 8,0-7 32,0 4-32,1-5-40,-1 1-48,2-2 40,-1 2-24,-1 1 72,2-2 0,-1 1-72,1-2 24,0 1-72,0-1-24,0 0-104,0 0 96,0 0 104,0 0-176,0-1-16,0 0 88,1-1 24,-1 2 80,1-3-128,0 1-40,2-1 0,-1-3 0,-2 6 168,2-2-104,1-1 16,3-3-8,-4 4-32,-2 2 128,3-6-40,3 4 32,-4-5-40,4 5 16,-6 2 32,2-8-80,5 6 72,-4-5 96,4 5-48,-7 2-40,3-6 16,4 3-24,-4-4-24,5 5 128,-8 2-96,3-7 8,3 4-72,-3-3 32,5 3-16,-8 3 48,2-6 40,6 4-56,-6-5-40,5 5 8,-7 2 48,3-7-24,3 5 96,-4-1-16,5-3-112,-5 5-8,5-1 48,-5-1 32,4 0 16,-6 3-32,2-1-16,1 0-48,3 1 0,-5 0 32,-1 0 32,3 0-24,-2 0-40,1 0-8,-1 2 136,-1-2-64,1 3 64,1-1 16,-1 4 40,-1-4-80,0-2-40,1 6 144,-1-5 64,0 7-96,0-6-8,0-2-104,0 8 120,-1-6 16,-1 6 64,1-6 16,1-2-216,-2 8 96,0-5-24,0 5 40,0-6 40,2-2-152,-3 8 112,1-6-24,0 6-16,0-5 0,2-3-72,-2 7 96,-1-5-16,1 5-48,1-5-32,1-2 0,-2 6 24,1-5 48,-1 5-8,1-4-96,1-2 32,-2 2 40,1 0-48,-1 4 48,2-6-16,0 0-24,-1 1-24,1 1-56,0-1 0,0-1 0,0 0 80,0 2-112,0-2 24,0 0-48,1 0 32,-1 0 104,1-1-16,1 0-72,1 1-16,-1-2 16,-2 2 88,3-2-216,3 0-8,-4-1-80,1 1-120,3 0 48,-4 0 24,1-4 48,4 4-40,-4-1-40,4-3 7,-4 4 17,5-1 32,-5-3 32,4 3-64,-4-4 56,4 4 80,-7 3 224,3-7-240,5 5 104,-5-5-56,4 5 56,-7 2 136,3-7-48,4 5 16,-5-1 16,5-3-8,-7 6 24,2-1-24,5-1 40,-5 0 8,1-1 0,-3 3-24,6-1 64,-5-1-32,2 2 128,-1-1 88,-2 1-248,3 0 360,-1 0 88,0 0 48,-1 1 16,-1-1-512,1 3 464,-1-1-31,0 0-73,0 0 8,0-2-368,0 2 304,0 5 16,-2-5-24,1 3-56,1-5-240,-2 3 280,0 2-40,0-2 0,0 5-64,2-8-176,-3 2 136,1 5-48,0-4 8,0 3-40,2-6-56,-2 2 24,1 5-48,-1-5-64,1 5 64,1-7 24,-2 1-64,0 5 24,1-4-40,-1 3-96,2-5 176,-1 2-264,-1 0-120,1 0-200,-1-1-160,2-1 744,0 2-896,-1-1-129,1 0-111,0 1-152,0-2 1288,0 0-1392,0 0 15,0 0 89,0 0 160,0 0 264,0 0 6913,0 0-12731,0-2 6266,1 0 184,2 0 96,-3 2 136,2-2-136,0-1 0,0-3 16,4 4-24,-6 2 144,2-3-224,1-3-480,3 4-1208,-6 2 1912</inkml:trace>
  <inkml:trace contextRef="#ctx0" brushRef="#br0" timeOffset="2266">1197 124 4136,'0'0'0,"1"0"1513,-1 0 231,0 0-16,0 0-1728,0 0 1169,0 0-529,0 0-312,0 0-88,0 0-2617,0 0 4946,0 0-2345,0 0 32,0-1 56,0 1-312,0-1 352,0 0-24,0 1-136,0-1-104,0 1-88,0-1 72,0 0 40,0 0-48,0-1-24,0 2-40,0-1 32,0 0-72,0-1 88,1 1-8,-1 1-40,0-2 0,1 1-8,0-1-16,0 1 64,1 1-24,-1-1-16,0 0-16,0 0 64,-1 1-48,0 0 104,1-1 33,0 1 15,0 0-48,-1 0-104,0 0 208,1 0 48,0 0 48,-1 0-48,0 1 16,0 1-32,0-1 0,0 2-32,0-3-208,0 6 120,0-5-72,0 1 16,0 4 32,0-6-96,-2 2 24,1 6 24,-1-6-72,0 6 16,0-6 40,0 7 16,0-3 8,-1 0-64,3-6 8,-2 6 32,0-1-8,0 1 0,0 0 8,2-6-32,-3 6 8,1 0 16,0 0 56,0 0-56,2-6-24,-2 2 64,-1 6-56,1-6 8,1 6 64,1-8-80,-2 3 72,1 2 0,-1-3-56,1 0 72,1-2-88,-2 2 32,2 4 24,-1-4-48,1-1-80,0-1 72,-2 2 16,2-1-32,0 0 48,0-1-72,0 0 40,0 0-104,0 0 48,0 0-72,1 0 48,-1 0 80,2 0-104,0-2-72,0-1 56,0 1 40,-2 2 80,2-2-144,1-1-8,0-3-24,2 4-16,-2-1 72,0-4-40,2 4-48,-2-5-8,0 5-8,2-4 48,-2 1 72,3 3-64,-4-5 56,5 2 16,-5 3-24,5-4 144,-7 7-24,2-3 8,5-5 0,-5 5 72,5-4-96,-7 7 16,2-3-32,4-5-8,-3 5-40,3-4 80,-6 7 0,2-3-24,5-3 16,-5 3 8,5-3-56,-7 6 56,2-2-32,5-4 40,-5 3 0,4 1-16,-6 2 8,2-3 0,1 1-16,3 1 80,-4 0-80,-2 1 16,2-1-8,1 1-16,-1 0-32,1 0 120,-3 0-64,2 0 40,0 2 0,-1-1 32,1 1 24,-2-2-96,1 6 112,-1-4 24,1 4-88,-1-5 0,0-1-48,0 7 8,0-5 48,-1 6 16,-2-6-64,3-2-8,-2 8 80,0-6-8,0 7 16,0-3 40,2-6-128,-3 7 136,1-1-24,0 0 56,0 0 112,2-6-280,-2 6 200,-1 0-32,1-4-24,0 6-24,0-6 32,2-2-152,-2 8 120,-1-5-96,1 4-8,1-5-16,1-2 0,-2 6 88,1-4 16,-1 0-104,2 0 72,0-2-72,-1 2-8,1 0 64,0-1 8,0-1-136,0 0 72,0 2-24,0-2-16,0 1-48,0-1 8,0 0 80,0 0-208,1 0-8,0 0-16,1-1-24,0-1-16,1 0-80,0 0 8,3-1 48,-6 3 296,2-2-312,1-4-48,5 3-81,-5 0-39,-3 3 480,7-5-472,-4 2 48,4-5-8,-4 5 24,-3 3 408,8-7-368,-2 4 48,0-4 96,0 4 72,-6 3 152,7-8-176,1 6 56,-1-6 24,0 5-32,-7 3 128,8-7-80,-2 4-48,1-4 48,-1 4 72,-6 3 8,7-6-16,0 4-8,-1-4-80,-1 3-57,-5 3 161,6-2-144,-3-1 8,5 0-8,-6 1-16,-2 2 160,2-2-112,1 1 64,0-1 48,0 1 64,-3 1-64,3 0 96,-1 0 48,0 0 184,0 2 161,-2-2-489,1 1 528,0 1 64,-1 4-56,0-4-88,0-2-448,0 2 432,0 5-72,-2-6-120,1 6 8,1-7-248,-2 3 192,0 6 0,-1-2-32,1-1-80,2-6-80,-6 6 152,5-1-56,-5 2 41,4-1 23,-3 0-144,3 0 40,-4 0 0,5-1-16,-5 1 8,4-3-96,0 5-24,0-6 24,2-2 48,-6 8-273,5-6-135,-2 4-272,1-5-352,0 2-152,0 3-209,0-5-135,1 0-16,-1 1 224,1-2 351,-1 1 385,2-1 288,0 0 296,0 0-136,0 0-8,0 0 16,0 0-80,0-3-456,1 1-1096,-1 2 1760</inkml:trace>
  <inkml:trace contextRef="#ctx0" brushRef="#br0" timeOffset="2753">1620 216 11674,'0'0'0,"0"0"0,0 0 4041,0 0-1537,0 0-1527,-3 0-713,3 0-264,-2 0 128,1 0-64,-1 0-96,1 0-16,1 0 48,-2 0-88,1 0 40,-1 0 0,2 0-112,0 0 160,0-1-360,0 1-385,0-2-295,0 1-464,1-1-425,1 1-335,-1 0-201,1 0 129,0 0 464,0 0 599,0 0 545,0 1 432,1-1 72,-3 1 224,2-1-384,0 0-1416,-2 1 1800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1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53 367 5265,'0'0'0,"0"0"1200,0 0-1200,0 0 1072,0-1-312,-1 0-376,-1-1-240,1 1-112,-1-1-24,2 1-16,-1-1 48,1 2-40,0-3 40,-2 1 40,2-1 24,-1-3-8,1 6-96,0-2 153,0-1-41,0-3 8,0 4-16,0 2-104,0-6 80,0 3 24,0-3 16,0 3 0,0 3-120,0-3 160,0-3 0,0 4 8,1-1 8,-1 3-176,1-6 120,0 4-24,-1-1-16,1-3-8,-1 6-72,1-1 88,0-2 40,-1 1 0,0 0 64,0 2-192,0-2 240,0-1-8,0 3 8,0-1-72,0 1-168,0 0 136,0 0-24,0 0-40,0 1-24,0-1-48,0 2 48,0 0-8,-1 5 16,-1-5-8,2-2-48,-1 8 48,-1-3 8,1 1 0,-1 0 32,0 1-8,2-7-80,-2 8 80,0 1 16,-1 0 16,1 0-16,0 0 24,0 0 9,-4 1-17,4 0 24,2-10-136,-2 9 96,0 0 8,0 0-24,-1-1-24,3-8-56,-2 8 80,1-1-32,-1 1 8,2-8-56,-1 7 72,1 0-56,-2 0 24,2-1-32,0-4-8,0-2 0,0 8 32,0-6-24,0 0 72,0 4-40,0-6-40,0 1 64,1 1-16,0 0-24,1 0 16,-2-2-40,2 0 48,0 1 40,4-1 8,-3 0 24,0 0-32,4-1 8,-4-2-8,4 1-32,-7 2-56,3-6 64,6 4-40,-1-5 8,0 4 0,1-6-16,1 1 0,0-1-8,0-1-8,0 0 32,-1 1-72,0 0 24,0 0 24,-9 9-8,9-9 8,0 0 32,-1 1 0,0 0-48,-8 8 8,7-9 0,1 1 16,-1 0-24,1 0 24,-8 8-16,7-8-40,0-1 8,0 0 8,-1 1-32,-6 8 56,6-7-96,0 0-168,0 0-152,-3 1-216,-3 6 632,7-6-817,-5 3-151,5-5-64,-5 6-8,-2 2 1040,3-2-976,-1-1 63,0 1-23,0 1 72,-2-1-8,1 1 128,0 1 192,-1 0 151,0 0 401,0 0-240,0 0 96,0 1 24,-2 1 8,2 1 8,-2-1-32,0 0-16,0 4-64,-1-4-248,1 4-2464,2-6 2928</inkml:trace>
  <inkml:trace contextRef="#ctx0" brushRef="#br0" timeOffset="1675">288 431 4264,'0'0'0,"0"0"529,0 0-89,1 0-24,-1 0-416,3 0 408,-1 0-56,0 0-16,0 2 48,-2-2-384,3 0 392,0 0 48,3 0 16,-4 0-16,-2 0-440,3 0 408,3 0-55,-3 0-65,3 0-32,-3-1-88,5-1-24,-5 1 8,4-1-72,-4 0 80,5 0-8,-6 0-40,5 0 88,-5-1-40,5 1 8,-5 0 24,5 0-48,-5-1 24,1 0-24,3-3-24,-4 4 24,-2 2-144,2-3 96,1-3 8,0 5 0,-2-2-56,-1 3-48,2-3 64,-1-3 0,0 4-8,0-1 32,-1 3-88,0-3 72,0 0 0,0 0 16,0 0-40,0 3-48,0-3 64,-2 0-24,0 0-48,0 0 16,2 3-8,-3-3 8,-3 1-32,5 0 24,-5 0-24,6 2 24,-2 0-48,-4-1 32,5 0-16,-5 1-24,6 0 56,-2 0-64,-4 2-16,4 0 48,-4 0-8,6-2 40,-3 7-16,-5-5 32,6 5-24,-6-5 32,8-2-24,-3 8 48,-5-6-48,6 8 8,-6-3 40,8-7-48,-3 7 24,-4-1-32,5 1 0,-5 0 16,7-7-8,-2 7-8,-4-1 32,4 1-8,0-1-40,2-6 24,-2 6-24,0 0 16,1-4-16,-1 6-8,2-8 32,0 3-40,0 4-48,0-5 16,0 5 24,0-7 48,0 2-64,2 4 64,0-5-40,0 1-8,-2-2 48,6 1 0,-3 0-40,2-1 40,-2 0-24,5 0 0,-8 0 24,6 0 8,1 0-8,-1-2-8,1-1-8,-7 3 16,8-6-40,-1 4 16,1-4 24,0 4-32,-8 2 32,9-8-16,2 1 0,0-1 8,0-1 0,-11 9 8,10-8-8,-1 1-8,-1-1-32,0 0 24,-8 8 24,9-8 0,-2 0-16,0-1 16,-1 1 8,-6 8-8,6-9-24,0 0 24,-3 0 0,4 0-40,-7 9 40,2-11-24,0 0-24,1 0-40,0 2 32,-3 9 56,3-10-120,-1 0-8,0 1-40,1 0-96,-3 9 264,0-9-256,1 0-40,-1 1 8,0 0 24,0 8 264,0-8-312,0 0 56,-2 2 32,0 0 64,2 6 160,-6-6-48,4 3 32,0-3 16,-4 5 56,6 1-56,-1-2 64,-2 0 32,1 1 80,-5 0 40,5 0 16,-5 1 32,5 0-32,-6 0-16,8 0-216,-2 2 192,-7 1-24,7 3 24,-6-5 32,8-1-224,-6 6 240,0-4 32,0 6-32,0-6 16,6-2-256,-6 8 256,0-2-24,0 2 56,0-1-80,6-7-208,-6 8 192,0-1 17,4 1-105,-6-2 32,8-6-136,-2 7 128,-4 0-48,5-1 64,-1 0-8,2-6-136,-3 2 96,1 6-8,1-6-64,1 5 8,0-7-32,0 2 40,0 5-24,0-5-24,0 4 8,0-6 0,0 2-16,2 4 40,0-5 24,1 5-48,-3-6 0,6 2 32,-4-1-32,1 2 24,5-1-16,-8-2-8,3 1-16,4 1 32,0-2-24,0 1 16,-1-1 0,1 0-56,2 0 8,0 0 56,-9 0-16,9-1-48,1-1 8,-1-1-40,0 1-104,0 0-8,0 0-72,-1-1-32,1 1-25,-9 2 321,9-1-400,0-1 40,0 1-56,0-1-96,-9 2 512,8-1-480,0-1-40,-1 1 32,1 1 112,-8 0 376,7-1-336,0 0 64,-1 1 56,0 0 47,-6 0 169,2 0-80,5 0 16,-5 0 32,1 0-8,-3 0 40,2 2-48,0-1 40,0 1 40,-1 4 24,-1-6-56,1 2 96,0 0-24,-1 4 0,0-4 0,0-2-72,0 6 49,-2-5 71,0 5 16,0-5 48,2-1-184,-3 6 240,1-3-8,0 5-24,0-6 0,-4 6-80,4-5-8,0 5 32,0-6-32,-4 6 48,4-2 0,0 0-48,0 0 16,-4-4-32,4 7-40,0-6 8,0 5-40,2-8-32,-6 2 40,6 6 8,-2-5-32,-1 5-32,2-6-48,-1 6-40,1-6-24,-1 5-48,2-7 176,0 1-248,-1 5-72,1-5-120,0 5-120,0-6 560,0 2-656,1 0-89,-1 4-47,3-4 0,-3-2 792,2 2-792,0 0 64,4 0 80,-4 1 167,-2-3 481,3 1-320,4 1 72,-4-2 104,4 1-56,-7-1 200,3 0-200,5 0-32,-1-1-168,-1 0-2368,-6 1 2768</inkml:trace>
  <inkml:trace contextRef="#ctx0" brushRef="#br0" timeOffset="1676">647 209 6457,'0'0'0,"0"0"2104,0 0-151,0 0-769,0 0-1184,0 0 512,0 0-400,0 0-736,0 0 1232,0 0-512,0 0 64,0 0-24,0 0-1136,0 0 2208,0 0-1064,0 0 16,1 0 8,-1 0-168,1-1 160,1 0 48,-1 0-8,1 0 65,-1-1-1,2 0-24,-1 0-24,0 0-8,-2 2-208,2-3 168,1 1-16,-1 0-16,0 0-80,-2 2-56,2-6 96,1 3 0,-1 0 32,0-3 16,-2 6-144,2-2 88,1-4 0,-1 3-16,0-4-48,-2 7-24,2-3 64,0-5-48,-1 5 16,1-4 40,-2 7-72,1-3-24,1-5-16,-1 5-56,-1-4 8,0 7 88,1-6-56,0 0-8,-1 0-48,0 0-32,0 6 144,0-6-144,0 0 40,-2 0 64,1 3-16,-1-4 24,-1 4 24,1-5-16,0 6 24,2 2 0,-6-7-16,4 5 0,-4-1 24,5 0 16,1 3-24,-6-2 16,4-1 0,-4 2-16,5 0 32,1 1-32,-6 0 72,4 0-32,-4 0 40,5 2-16,1-2-64,-7 3 80,5 3 8,-4-5-64,4 6 8,2-7-32,-7 2-16,5 6 32,-5-6 24,6 6-40,1-8 0,-6 2-40,4 7 88,-4-7-72,5 6 40,1-8-16,-3 2 0,1 7-184,-4-7-24,6 7-144,0-9 352,-2 2-456,0 6-128,2-6-177,0 7-79,0-9 840,0 2-896,0 5-24,0-5 56,0 5 7,0-7 857,2 1-824,0 5 48,1-4 24,3 3 96,-6-5 656,2 2-640,6 0 96,-5 4 119,4-6 105,-7 0 320,7 2-184,0 0 56,0-1 32,0 1 0,-7-2 96,7 0-96,1 1-24,-1-1-8,2 2-24,0-2-40,0 1-88,0-1-2416,-9 0 2696</inkml:trace>
  <inkml:trace contextRef="#ctx0" brushRef="#br0" timeOffset="1677">816 167 3808,'0'0'0,"0"0"488,0 0-488,0 0 561,0 0 79,1-1 16,0 0-48,-1 1-608,0-1 520,1 1-56,0-1 0,-1-1-48,0 2-416,0-2 464,1 0-15,-1 0-65,0 0 0,0 2-384,0-3 312,0-3-40,0 4-24,0-1-32,0 3-216,0-6 208,1 4 0,0-5-56,0 5 48,-1 2-200,0-7 184,0 5 24,1-5 8,0 5-24,-1 2-192,1-7 168,-1 5-8,1-5 8,0 5-16,-1 2-152,1-7 160,-1 5-24,1-1 16,0-3 41,-1 6-193,1-2 160,-1 0 0,1-1 32,0 0-24,-1 3-168,1-3 176,-1 0-16,1 1-16,0 0-48,0 0 72,-1 2-168,0 0 128,1 0 32,-1 0 8,0 0-72,0 0-96,0 0 128,0 2-24,0 5-24,0-5-24,0-2-56,0 7 64,-1-1 16,-1 1 48,0 1-16,2-8-112,-6 11 80,4 2-16,-6 2-24,6 0-16,2-15-24,-9 16 64,3-1-72,-1 1 48,0 0 16,7-16-56,-6 16 24,-1 1 64,0 0-96,1-1 48,6-16-40,-7 14 56,0 0-8,1 2 32,0-1-32,6-15-48,-2 16 8,-7-2 8,7 0 8,-7-2-8,9-12-16,-2 12 56,-4 0 0,4-2-32,-4 0-8,6-10-16,-1 9-24,-2 0-16,1 0 16,0-3-48,2-6 72,-2 6-104,0 0-112,1 1-152,-1-5-136,1 5-216,1-5-208,-2 0-217,2 0-247,0 0-144,0 0-65,0 0 73,0-1 224,1 1 288,0-2 303,1 0 281,0 0 176,0-2 96,1 0 16,-1 0 16,0-1-24,0-3-32,1 4-112,-1-5-2600,-2 7 2896</inkml:trace>
  <inkml:trace contextRef="#ctx0" brushRef="#br0" timeOffset="1678">762 275 10738,'0'0'0,"0"0"0,0 0 3817,0 0-857,0-1-1711,0 1-753,-2-2-344,2 1-56,-1 0 24,1 0 24,0 1-144,0-1 248,0 0 8,0 0-16,0 0-64,0 1-176,0-2 88,3 1 0,-1-1-32,0 1-16,-2 1-40,6-2 8,-4 1 8,5-1-16,-4 1 32,-3 1-32,8-3 40,-1 1-88,0 0-8,2 0-80,-9 2 136,10-3-296,1 0-72,2 0-248,0 0-233,-13 3 849,13-3-1008,-1 0-248,1 0-96,-1 1-161,-12 2 1513,13-3-1744,0 0-128,0 0-57,1 0 145,-14 3 1784,12-3-1304,1 0 431,0 0 385,0 0 232,-13 3 256,12-6-272,0 3-80,-1-3-2328,-11 6 2680</inkml:trace>
  <inkml:trace contextRef="#ctx0" brushRef="#br0" timeOffset="2374">1382 378 7361,'0'0'0,"0"0"2161,0 0-481,0 0-1680,0 0 712,0 0-504,0 0-216,0 0-48,0 0-800,0 0 1704,1 0-840,1 0 24,0 0 72,-2 0-104,6 0 120,-4-1 0,5 0 32,-1-1-24,-6 2-128,6-3 112,0 1 16,2-1-72,3-4 8,-11 7-64,11-6 72,2-2-24,1 1 8,0-2-24,-14 9-32,15-9 8,-1-2 24,-1 1 24,0 0 0,-13 10-56,13-9 40,-1-3 24,0 2-16,-1-1 32,0 1-8,0-1-32,0 1-8,0 0-16,-11 10-16,10-11 80,0 1-56,-1-2 56,0 1-47,-9 11-33,9-11 0,-1 1 72,0-1-96,-1 1-33,-7 10 57,6-11-48,0 0-32,0 1 24,-4 1 8,-2 9 48,7-10-96,-5 1-40,1 0-24,-1 1 0,-2 8 160,2-6-128,0-1-16,-1 1 48,0 0 64,-1 6 32,0-2-48,0-4 72,0 4 0,-2 0 0,2 2-24,-1-1 72,-1-1-40,-1 1 0,1 1-16,2 0-16,-7-1 32,6 1 48,-7 0-8,6 0-8,2 0-64,-8 2 72,2 4-40,0-4 80,-1 7 16,-4 0-16,0 2 104,-1 2 9,-1 1 103,0 1 112,-1 0-64,2 1 8,0 0-32,12-16-352,-11 15 304,1 2 40,-1-2-16,1 2-88,10-17-240,-11 17 240,1-1-96,0-1-16,1 3-16,9-18-112,-8 17 32,1-2 24,-2 2 0,2 0-40,7-17-16,-7 17 56,0 0-16,1-1-40,3-2 24,3-14-24,-7 14 8,5 0-56,-3-1 8,3-1 16,2-12 24,-1 12-32,-2 0 0,2-3-64,1-1-72,0-8 168,0 7-232,0-2-48,0 1-32,1-3-152,-1-3 464,1 7-584,1-5-192,1 0-200,-1 4-177,-2-6 1153,3 0-1352,0 2-128,3 0-49,-3-1 73,-3-1 1456,7 0-1280,-1 0 336,0 0 303,1 0 257,0 0 152,1-1 24,1-1-32,1-1-104,3-4-2520,-13 7 2864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29.078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709 124 6745,'-312'12'0,"312"-12"1104,0 0-248,0 0-856,-2 0 448,-3 0-175,4 1-137,0-1-48,1 0-88,-2 2 136,0-1 96,0 0 64,0 1 112,2-2-408,-1 0 448,0 1 32,-1-1-16,1 1-160,1-1-304,-1 0 264,1 0-96,-1 0-24,1 0 8,0 0-152,-2 0 96,2 0-16,-1 0 48,1-2 8,0 2-136,0-2 184,0 0 24,0-1-87,0-2 7,0 3-32,0-1-24,1-3 32,-1 4-32,0 2-72,1-7 72,0 5 32,-1-5-136,1 5 0,-1 2 32,0-8-32,0 3-40,0 0 120,0 0 56,0 5-104,0-6 16,0 1 40,0 0 24,0 0-32,0 5-48,0-5 56,0-1-64,0 1-40,0 0 48,0 5 0,-1-3-16,0-3-8,0 4 32,-1-4-120,2 6 112,-6-2-48,5-4 8,-4 4-72,3 0 16,2 2 96,-6-2-128,4 0 8,-6 2 16,3-1-9,-1 1 9,0 0-16,-1 5 88,-1-3 48,8-2-16,-10 8-56,1 0-8,-2 1-24,1 1 24,10-10 64,-9 11 8,-1 0 128,1 1-8,0-1 0,-1 1 41,2 0-25,-1 0 40,0 1-48,9-13-136,-7 13 200,-1-1-32,1-1 48,1 0 40,6-11-256,-6 11 200,1 1-64,-1-1 16,1-1 48,5-10-200,-2 11 160,-4 0 24,4-2-56,-4 1 24,6-10-152,-2 9 144,1-1-24,-5 1-16,6-1-120,0-8 16,0 7 48,-1-1 40,1 0-88,0-4 40,0-2-40,0 7-16,0-6 24,1 1 112,0 0-24,-1-2-96,1 2 128,1 0-64,0 0 24,1-2 24,-3 0-112,5 0 88,-3 0 0,5 0 24,-5-2-24,-2 2-88,7-2 144,-1-3-64,0 3-96,1-3 24,2-1 16,0 0 32,2-2 40,-1-1-112,-10 9 16,11-9-24,-1 0 88,-1 1-56,0-2 64,-9 10-72,8-8-8,0-2-80,-1 0 104,1 1-40,-8 9 24,7-10-24,1 1-96,-1 1-152,-1-1 0,-6 9 272,6-8-360,0 1-56,-1-1-16,-2 2-112,-3 6 544,6-7-520,-4 2 48,0 3 0,0-4 56,-2 6 416,2-1-337,-1-1 57,0 0 128,0 0 24,-1 2 128,0-1-96,0 0 48,0 1-32,0 0 64,0 0 16,0 1-56,-2 0 88,0 4 48,2-5-80,-2 2 176,0 4 168,0-4-7,-3 7 87,5-9-424,-2 6 512,-3 1-32,3 2 88,-4 1-104,6-10-464,-2 11 408,-4 0 40,4 1-80,-3 0-64,5-12-304,-2 11 264,1-1-128,-1 0 24,0-1 73,2-9-233,-2 8 136,1 0 16,1-1-72,0-1-48,0-6-32,0 6 40,1-1-56,0-3-40,1 3 64,-1-3-40,1-1 72,1 0 8,2 1-88,-5-2 40,2 1 8,4 0-16,-4-1-24,4 0 32,-6 0 0,6 0-136,-1 0-104,1-2-113,-1-1-199,3-3-144,-8 6 696,9-5-928,0-2-192,1 1-257,0-1-199,-10 7 1576,9-8-1736,0 0-105,1 0 265,-2 0 384,-8 8 1192,9-8-760,-2-1 376,1 1 127,-1-1 17,-1 1-48,0-1-336,-1 1-2632,-5 8 3256</inkml:trace>
  <inkml:trace contextRef="#ctx0" brushRef="#br0" timeOffset="788">11 316 12834,'0'0'0,"0"0"1457,-1 0-793,1 0-664,-2 0 400,0 0-264,0 0-80,0 0-48,2 0-8,-1 0-8,1 0 16,0 0 0,0 0-80,0 0 64,2 0 0,1 0-16,-1 0-40,-2 0 64,6-1-168,-4 0-88,5-1-232,-1-1-369,-6 3 857,7-6-1280,3 1-432,1-2-161,1 1 257,-12 6 1616,12-7-1264,2 0 472,-1-1 303,1-1-71,-14 9 560,13-9-3280,-13 9 3280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31.122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364 462 4536,'0'0'0,"-1"0"769,1 0-337,0 0-432,-1 0 328,1 0-120,-2 0-88,2 1-48,0-1-72,-1 0 56,1 1 8,-1-1 56,1 2 40,0-2-160,0 0 200,0 1 24,0-1 48,0 1 8,0-1-280,0 0 296,0 0-16,0 0-8,0 0 0,0 0-1392,0 0 2520,0 0-1119,0 0-17,1 0-16,-1 0-248,1 0 272,-1-1-16,1-1 24,-1 2-280,1-2 240,1 0-8,-1 0-72,0-1 24,1-2 0,-2 5-184,1-2 120,0 0 24,1-4-16,-1 4-8,0-4 0,-1 6-120,1-2 88,1-5-24,-1 5-56,-1 2-8,1-7 16,1 5-16,-2-5-40,1 5 32,0-5-8,-1 7 16,0-3 56,1-2-48,-1 3 0,0-4 16,0 4-48,0-4 32,0 4-40,-1-3-24,1 5 56,-2-2-16,1-1 8,-1 1 24,-3-1-40,5 3 24,-1-3-64,-5 1-32,4 0 8,-4 1 0,6 1 88,-2-1-96,-5 1-24,1 0 48,0 0 32,6 0 40,-8 2-16,0 0 32,-1 4-64,0-1 16,9-5 32,-10 7 24,0 0-8,1 0 96,-1 1-8,10-8-104,-9 9 40,0 0 128,0 0-64,1 0 16,8-9-120,-10 10 200,2 0-88,0-1 80,0 0 0,8-9-192,-7 9 152,1 0-8,-1 0-48,1-1 32,6-8-128,-6 9 144,1-1 8,0 1-23,3-1-65,2-8-64,-7 8 96,5 0 16,-4 0-8,5-1-24,1-7-80,-2 8 32,-4-2 24,6 1 8,-1-1-16,1-6-48,-1 5 16,1-3-40,0 3 16,-1-4 40,1-1-32,0 2 40,0 0-48,0-1-32,0 1 56,0-2-16,0 1-40,1-1 88,1 0-64,0 0-24,-2 0 40,2 0 32,3 0-8,-3-1 0,1 0-48,-3 1 24,6-2-40,-3 0-8,3-4 16,-3 4 24,-3 2 8,7-5-40,-1 3-80,0-6 24,2 2 8,0 1-64,1-2 24,0 1-105,0-1-31,-9 7 264,8-6-208,0 1-48,-1 0 40,0-1 16,-7 6 200,8-2-224,-2-5 80,1 5 32,-1-3-32,-1 3 56,1 0 0,0-1 32,-1 1 56,-5 2 0,2-2-40,5 0 0,-5 1 40,4 0 16,-6 1-16,1-1 24,1 1 0,1 0-8,-1 0 40,-2 0-56,2 0 80,-1 0 40,1 0 0,0 2-8,-2-2-112,1 1 168,1 1 40,-1 0-40,1 0-8,-2-2-160,1 2 144,0 0-40,0 0 48,1 0-56,-2-2-96,1 2 72,0 0-16,1 0-64,-1 0 56,-1-2-48,2 2 8,0 0-40,0 0 56,0-1-64,-2-1 40,2 2 8,0 0-16,0 0-120,0-1 0,-2-1 128,2 1-328,0 1-88,1-1-168,-1-1-328,-2 0 912,3 1-1088,2-1-177,-3 0-55,1 0 160,-3 0 1160,5 0-856,-3 0 256,3-2 287,-3 0 121,4 0 24,-4-4-40,4 5-56,-4-5-248,3 4-2688,-5 2 3200</inkml:trace>
  <inkml:trace contextRef="#ctx0" brushRef="#br0" timeOffset="1917">27 576 12354,'0'0'0,"-1"0"3081,-1 0-1953,-3 0-616,5 0-512,-2 0 312,-3 1-208,4 0-144,-1 1-16,2-2 56,-6 1-32,6 0 40,-1 1 16,0-2-40,1 1-24,0-1 72,0 0 0,0 0-48,0 0 16,1 0-32,1 0-72,1 0-40,3-1-224,-6 1 368,2-2-584,4-1-256,-1-2-232,1 2-105,-6 3 1177,9-7-1328,2 1-192,1-2-57,0 1 121,-12 7 1456,12-8-1184,1 0 408,-1 1 272,0 0 207,-12 7 297,11-8-264,1 1-96,-1-1-2944,-11 8 3304</inkml:trace>
  <inkml:trace contextRef="#ctx0" brushRef="#br0" timeOffset="1918">494 347 6977,'0'0'0,"0"0"2897,-1 0-1345,1 0-984,-1 0-416,1 0-56,0 2-32,0-1 8,0-1-72,0 1 72,0 1-80,0-1 80,2 0 64,-2-1-136,2 0 192,3 2 40,-3-2-24,4 0 24,-6 0-232,5 0 232,1 0 16,-1-1-39,1-1 15,-6 2-224,8-3 232,1-3 0,0 1 8,2-1-88,-11 6-152,11-7 104,1-1-8,0-1-8,2 0-56,-14 9-32,14-11 48,-2 1-64,0 0 32,0-1 16,-1 2-40,0-3 8,0 1-40,0-1 64,-11 12-24,10-12-16,-1 0 24,1 1-48,-2 0-8,-8 11 48,9-11-48,-2-1 0,1-1-40,-1 1-112,-7 12 200,6-12-216,0 2-72,-1 1-80,1-1-65,-6 10 433,2-9-496,4 1-80,-4-1 72,1 2 8,-3 7 496,5-7-464,-5 1 72,2 0-16,-2 0 128,0 6 280,1-2-264,-1-5 48,0 5 40,0 0 16,-1 0 23,-1 0-15,1 0 8,-1 1 16,-4 0 48,5 0 32,-4 1 88,3 0 16,2 0-56,-7 2 56,5 0 56,-7 3-16,3-3-8,6-2-88,-7 9 72,-2-1-24,-1 3 33,0 1 39,-1 1 48,11-13-168,-10 13 200,-1 2 24,0 0 64,11-15-288,-11 16 296,1 1-16,-1 0-16,2-1-88,-2 1-32,11-17-144,-10 16 184,0 1-56,0-1 72,1 0-8,9-16-192,-8 15 224,0 0 40,-1 1-56,1 0 0,8-16-208,-7 17 144,0-2 16,1 0 32,0 0 56,6-15-248,-6 13 201,4 1-81,-5-1 0,6-2-88,1-11-32,-1 12 56,-1 0-48,0-1-40,0-1 40,1-1 0,1-1 32,0 1-56,0-1-88,0-8 104,0 6-72,1 1 0,0-2 32,1 1-64,1-4-145,2 4-55,-3-4-104,0 0-72,-2-2 480,2 1-680,4 1-264,-4 0-240,4 0-193,-6-2 1377,3 1-1328,3-1 224,-1 0 296,1 0 376,-6 0 432,6-1-225,-1 1 73,3-2 32,-1 0-32,-7 2 152,10-6-176,-1 4-48,1-4-432,-1 1-2400,-9 5 3056</inkml:trace>
  <inkml:trace contextRef="#ctx0" brushRef="#br0" timeOffset="1919">715 467 9570,'0'0'0,"0"0"2072,0 0-2072,-2 0 1080,1 0-704,0 1-272,0 0-64,1-1-40,0 2 0,-2 0 8,2 0 16,0 0 8,0-2-32,0 1 8,0 0-8,1 1 16,1-1 56,-2-1-72,2 1 72,0 0 16,1-1-64,2 2 40,-5-2-64,2 0 64,4 0 32,-3 0 8,3 0-88,-6 0-16,3 0 64,3-1-7,-3-1 7,3 0 8,-6 2-72,6-2 16,0-4 32,-1 4 8,1 0 48,-6 2-104,7-7 80,-1 5-64,1-5 48,0 2-56,-7 5-8,7-5 56,0 0-8,-1-1-128,1 1 64,-7 5 16,6-5 8,0 0 0,-1-1 48,0 1-152,-5 5 96,3-5-88,3 0-8,-4 0 0,4-1 32,-4 1-16,0 2-105,0-2-31,0 3-56,-2 2 272,1-6-360,0 4 8,-1-1-8,1-2-8,-1 3-8,0-1-8,0-2 0,0 4 32,0 1 352,-2-2-368,0 0-32,0 0-57,-4 1-47,6 1 504,-1-1-480,-5 0 32,4 1 8,-5 0 72,7 0 368,-2 2-280,-5 0 112,2 0 88,-1 4 80,6-6 0,-5 2 32,-1 7 56,-1-2 120,-2 2 128,9-9-336,-8 10 424,-1-1 88,2 1 32,0-1 48,7-9-592,-6 10 633,0-1-17,1 0-32,3-1-64,2-8-520,-7 9 488,5-1-32,-4 0 0,4 0-88,2-8-368,-2 7 280,1 0-48,-1 0-31,1-1 7,1-6-208,-1 7 192,-1-1-104,2-1-48,0 0-16,0-5-24,0 2-16,0 5 48,2-5-40,0 5-16,0-5-24,-1 0 16,1 3-80,1-5-160,2 1-153,-5-1 425,2 0-680,4 2-216,-3-2-168,4 0-128,-2 0-33,1-2 65,1 0 72,-7 2 1088,8-2-872,1-5 232,1 1 215,0 0 169,1 0 80,-11 6 176,10-7-200,0-1-16,0 0-80,-1 0-2120,-9 8 2416</inkml:trace>
  <inkml:trace contextRef="#ctx0" brushRef="#br0" timeOffset="1920">937 224 13938,'0'0'0,"0"0"4705,-2 0-2680,0 0-1385,-3 0-536,4 0-144,0 0 104,-1 0-40,0 0 80,2 0-104,-1-1-64,1 1 112,0-1-56,0 0 24,1-1-40,1 0-136,-2 2 160,2-2-112,0 0-32,1 0-120,-1 0-192,-2 2 456,6-2-616,-4 0-224,0 0-369,3 0-439,-5 2 1648,2-2-2040,1 0-321,3 0-16,-4 0 257,-2 2 2120,7-2-1600,-4 1 559,3-1 497,-3 0 288,-3 2 256,6-2-168,-3 0-48,3 0-120,-4 1-2680,-2 1 3016</inkml:trace>
  <inkml:trace contextRef="#ctx0" brushRef="#br0" timeOffset="1921">1048 477 10306,'0'0'0,"0"2"2832,0-2-1383,0 0-1025,0 0-328,0 0-176,1 0 160,-1 0-80,0 0 0,2-1-8,0 0 72,0-1-24,1 0 72,0 0-8,-1 0-104,1-3 0,-1 3 32,-2 2-32,3-3 8,0-2 48,2 3-64,-4-1-56,-1 3 64,3-5-16,2 3-24,-4-4 40,1 4 56,-2 2-56,3-6-24,-1 4 96,1-3-32,0 3-64,-3 2 24,2-7 24,0 4-8,0-3 64,-1 4-104,-1 2 24,1-6-24,0 4-72,-1-4-32,0 4 152,0 2-24,0-6 8,0 4 8,0 0-32,-1-3 0,1 5 16,-2-2-32,0 0-8,0 0-40,-3 0-16,5 2 96,-1-2-104,-4 1 40,3 0 16,-3 0-56,3 1 8,2 0 96,-6 0-112,4 0 32,-6 0 0,8 0 80,-2 2-80,-5 0-16,2 3 72,0-3 152,3 4-80,2-6-48,-8 2 96,3 3-136,3-3-48,-6 6 136,3-2-24,0 1 24,-1-1 0,6-6-48,-5 7 56,3-1 48,-5 0 8,5 0-64,-4 0-48,6-6 0,-1 6 24,-4 0 16,3-1 56,0 0-16,2-5-80,-5 5-8,5-3 56,-2 5-8,1-5-32,1-2-8,-1 6 56,1-5-120,-2 5 56,2-5 16,0-1-8,-1 2-32,1 0 64,0 0-112,0-1 40,0-1 40,1 1 8,-1-1-80,2 2 8,0-2-80,0 0-88,0 0 72,1 0-112,2 0-81,-5 0 353,2 0-400,1-2-136,2 0-8,-3 1-16,3-1-48,-3 0 8,4-1 64,-4 0 96,4 1 119,-4-1 57,3 1 64,-2-1 16,-3 3 184,7-3-120,-5 1 56,5-1-8,-5 1 40,-2 2 32,7-2-40,-5 0 40,5 0 8,-5 0-8,-2 2 0,6-1-16,-4 0 48,4 0 32,-4 0 72,-2 1-136,2 0 208,3-1 24,-3 1 80,0 0 65,-2 0-377,3 0 424,0 1 40,-1 1 16,1 0 64,-3-2-544,2 2 592,0 0-32,0 0 0,0 3-56,0-4-95,-1 1 15,0 3-48,0-3-120,-1-2-256,0 2 200,2 3-128,-2-4 48,1 1 0,0 0-48,1 3-32,-1-4-48,0 1-8,1 0 16,-1 0 48,0 0-104,1 0 72,-2-2-16,1 2-32,1 0-88,0-1-80,0 0-208,-2-1 408,3 1-560,0 1-193,2-1-295,-3-1-360,-2 0 1408,6 1-1664,-4-1-137,4 0 241,-3 0 408,-3 0 1152,6 0-713,-3-1 361,5 0 128,-2 1 56,-6 0 168,5-1-256,1 0-120,0 1-2632,-6 0 3008</inkml:trace>
  <inkml:trace contextRef="#ctx0" brushRef="#br0" timeOffset="2248">888 238 8617,'0'0'0,"0"0"2097,-2 0-681,0 0-592,-3 0-280,4 0-176,-1 0-47,0 1 15,2-1-336,-5 0 360,5 1-32,-2-1 40,0 2-24,2-2-344,-1 0 264,0 1 24,0-1-128,1 0 32,0 0-192,0 0 248,0 0-96,0 0-8,2 0-32,-2 0-112,3-1 56,2 0 72,-3-1-32,4 0-96,-6 2 0,5-2 0,0-4-48,2 3-24,2-4-64,-9 7 136,10-6-360,3 0-328,-1-2-296,1 0-392,-13 8 1376,13-7-1649,0-1-231,2 1-81,-1-1 249,-14 8 1712,13-7-1336,1-1 480,0 0 351,0 0 225,0 0 24,-1 0-112,0-1-2920,-13 9 3288</inkml:trace>
  <inkml:trace contextRef="#ctx0" brushRef="#br0" timeOffset="3084">1331 303 6473,'0'0'0,"0"0"3057,0 0-1521,0-1-864,0 1-672,0 0 240,0-1-152,0 0-64,0-1-16,0 2-8,0-2 24,0-1 48,1-2-32,1 3 0,-2 2-40,2-6 32,0 4-16,1-6 40,2 3-8,-5 5-48,2-7 32,6-1-40,-3-2 24,1 1 32,-6 9-48,6-9 24,-1-1-32,1 0-16,0-1 0,-6 11 24,5-10 32,1 0 24,-1-1 8,1-1-56,-6 12-8,5-9 16,-3 0 16,5 0-40,-4 1 40,-3 8-32,5-8-16,-2 1 8,3-1 24,-4 3 40,-2 5-56,3-2 16,-1-4-32,0 4 16,0 0 0,-2 2 0,2-2 0,-1 0 0,-1 1-24,0 0 0,0 1 8,0 0-16,0 0-16,-1 2-40,1-2 88,-2 2-72,0 4-16,-3-4-8,4 7-64,-5-2 24,4 3 16,-5 5 8,-1 3 32,0 2-24,-1 0 8,0 0 16,1 0 80,8-20 0,-9 20-24,0-1-8,1-1 24,-1 0-16,9-18 24,-8 19 24,0-1-8,1 1-40,0-2 8,7-17 16,-7 17 88,1 0 24,-2 0 64,2-2-40,6-15-136,-7 15 80,1-1 16,1 0-48,0-1-8,5-13-40,-2 11-24,-6-1 8,6-1 8,-4 1 0,6-10 8,-2 7-8,0 1-112,0-2-64,1-1-80,1-5 264,-2 2-504,1 5-224,0-6-281,1 1-183,0-2 1192,0 2-1136,0-1 184,0 1 256,0-2 256,0 0 175,0 0 97,0-1 0,0-2-40,0 3 208,0-6-280,2 4-680,0-6-1768,-2 8 2728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36.451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6 131 9049,'0'0'0,"0"0"2409,0 0-921,0 0-928,-2 0-336,1 0-208,0 0-64,1 0 48,-2 0 0,2 0 0,0 0 0,0 0-8,1 0 32,1 0 16,1 0-16,-3 0-24,6 0 24,-4 0-48,4 0 40,-1 0 8,-5 0-24,6 0-8,1 0-16,1 0-64,3-1-40,-11 1 128,11-1-240,0 1-104,3-2-240,0-1-192,-14 3 776,14-2-1008,-1 0-208,0 0-65,0 0 17,-13 2 1264,11-2-1032,1 0 344,-1 0 296,0 0 183,-11 2 209,11-2-160,-1 0-24,1 0-24,-1 0-192,-10 2 400,10-2-3240,-10 2 3240</inkml:trace>
  <inkml:trace contextRef="#ctx0" brushRef="#br0" timeOffset="1">189 410 11746,'0'0'0,"0"0"1952,0 0-1952,0 0 697,0 1-489,0 1-144,0-1-32,0 0-72,0 1 56,1-1 40,0 0-32,-1-1-24,2 1 80,0-1-56,1 2 8,-1-2 80,-2 0-112,5 0 32,-3 0 8,1-1 24,2 0-40,-5 1-24,2-1 112,3-1-48,-3-4-72,4 4 40,-6 2-32,2-5 0,4 3 72,-4-5 16,5 2-56,-7 5-32,5-6 56,0 0-40,-2 0-8,3 0 24,-6 6-32,2-6-16,4 1 0,-4-1 40,3 0-24,-5 6 0,1-6 0,1 1-40,1 0-136,-1-1 32,-2 6 144,1-5-192,0 2-16,0-3 56,-1 3 8,0 3 144,0-6-128,0 5-8,-2-5 24,1 4-97,0-1 65,-1-2-8,-4 4 0,4-1-16,2 2 168,-1 0-216,-5-1 24,4 0-32,-4 1 0,6 0 224,-2 0-224,-5 0-8,1 0 64,1 2 88,5-2 80,-6 2-72,0 3 24,-1-3 80,0 7 16,7-9-48,-7 6 120,-1 2 32,0 0 0,1 0 24,7-8-176,-7 9 224,0 0 80,0 0 8,1 0 0,6-9-312,-5 8 312,-1-1-31,4 1 55,-5 0-56,7-8-280,-2 7 200,-3 0-32,4 0-72,-1-1 48,2-6-144,-2 6 184,1-1-88,1-3-24,0 5 0,0-5-24,0 4 88,0-4-80,0 0-48,1 3 16,-1-5-24,2 2 96,0-1-48,4 1-48,-5-2 40,6 0-8,-4 0 32,-3 0-64,7 0 136,-1-1-104,0-1 16,1-3 48,-7 5-96,9-3 8,1-5 48,0 1-88,1-1 0,-11 8 32,10-9 16,2 0 8,-1 0-32,-1 0 0,-10 9 8,10-9-16,0-2-16,0 1 120,-1 1-88,-9 9 0,9-10 32,0 0 24,0 0-144,0 0 32,-9 10 56,8-11-72,1 1-56,-2-1 88,2 0 88,-9 11-48,7-11-8,0 0 16,-1 0-24,0 0-40,-6 11 56,6-10-72,-1-1 32,0 1-40,1 0-72,-6 10 152,2-9-120,4 0-48,-4 1-16,0 1-32,-2 7 216,3-7-208,-1 0 8,-1 0 40,1 1 16,-2 6 144,0-5-152,1-1 16,-1 4 16,0-3 80,0 5 40,0-2-16,-1 0 0,-1 0 0,1 0-8,0 0-16,-1 1 56,0 1-56,-3-1 16,3 1 32,2 0-8,-5 0 40,3 1 56,-5 0 8,5 1-16,-4 4-32,4-5 64,-5 5 16,5-4 48,2-2-184,-7 8 280,5-6 40,-5 5 48,5-1-8,2-6-360,-7 5 304,5 0-16,-5 0-8,5 1-40,2-6-240,-7 5 224,5 0-136,-3 0-88,4-3 64,1-2-64,-6 7 40,5-5 8,-1 5 8,0-5-64,2-2 8,-2 7-24,1-5 80,1 4-32,0-4-40,0-2 16,0 5-8,0-4 32,1 4-8,0-3 16,-1-2-32,2 2-8,0 0-72,0 0 104,4 0 0,-6-2-24,2 2 16,4-1 24,-3 0-88,3-1 80,-3 0 24,3 0-104,0 0 24,0 0-64,-6 0 88,6 0-96,1 0 80,1 0-64,-1-1-40,-7 1 120,8-1-128,-1 1 8,0-1 24,1 0 16,-8 1 80,6 0-144,1-1 8,-2 0-16,1 1 64,-6 0 88,6 0-96,-1 0-88,1 0 72,-1 0 16,-5 0 96,2 0-88,0 0 56,4 0-64,-6 0-24,0 0 120,2 1-40,0 0 32,-1 1 0,0 0 32,-1-2-24,0 5-24,1-3 40,-1 0 64,0 4-32,0-6-48,0 2 96,0 5-8,-2-5 48,0 5 152,0-1 56,0 0 40,0-1-32,0 1-40,0 0 40,-4 0-104,5 1-24,-4-1-143,5-6-81,-2 7 88,0-1 56,-3 1-24,4-1-8,0 1-24,-1-1-40,0 1 24,0-1 0,0 0-120,1 0 16,0-1 32,1 0 64,0-5-64,-1 6 48,1-4-72,0 5-80,0-5 72,0-2 32,0 6-128,1-5-8,0 1-136,1 0-209,-2-2 481,2 2-456,0-1-104,1 0-72,2 1-160,-5-2 792,2 0-1048,5 0-233,-4 0-287,3 0-176,-6 0 1744,3-1-1729,5 0 177,-3-1 384,1 0 448,-6 2 720,8-5-433,1 3 217,0-5 56,0 1 0,-9 6 160,8-5-152,1 0-40,-1 0-88,0-1-640,-8 6 920,8-6-2576,-8 6 2576</inkml:trace>
  <inkml:trace contextRef="#ctx0" brushRef="#br0" timeOffset="2">549 104 10346,'0'0'0,"0"0"2432,-1 0-1216,-1 0-847,2 0-369,-2 0 72,-3 0-120,5 1-24,-2 1 32,2-2 40,-1 1-48,-1 0 56,1-1-8,0 2-8,1-2 8,0 0 24,0 1-8,0-1 16,0 1-8,0-1 0,0 0-24,0 1 120,1-1 48,0 2 24,1-2 40,-2 0-232,2 0 200,-1 0 32,1 0 32,0 0-40,-2 0-224,2 0 192,1 0-8,-1 0 24,-2 0-208,3-1 248,-1-1 0,1 0-32,2 0-72,-3 0-24,-2 2-120,3-2 200,2-4-80,-4 4 0,2 0-32,-3 2-88,2-5 48,1 3 72,0-1-48,-1-3-16,-2 6-56,3-2 16,-1-4-32,1 4 88,-1-3-24,-2 5-48,2-2 8,0-4-56,0 4 48,0-3 32,-2 5-32,1-2 64,0-4 0,0 4-88,0-3 32,-1 5-8,0-2 16,0-1 24,0-2-8,0 3 17,0 2-49,-1-3 8,0 1 56,-1-1-16,0 0-72,2 3 24,-2-2 16,-3 0-8,4 0 48,-4 1 8,3-1-40,-3 1-72,4 0 56,-4 1 48,3 0-24,-3 0 24,3 0-64,-4 2 8,4 0 32,-5 0-24,5 3-8,-5-3-48,5 3 32,-5-4 40,5 4 24,-5-3-48,5 4-16,-3-4 0,3 4-24,-4-4 80,6-2-40,-2 7-64,-3-5-48,4 5-40,-1-5-89,2-2 241,-2 6-384,0-5-232,1 5-192,-1-4-184,1 3-152,1-4-129,0 4-143,0-3-168,0 0 47,1 0 97,1 3 264,1-4 352,-3-1 824,5 2-504,-3 0 255,5 0 105,-5 0-24,-2-2 168,7 2-168,-5 0-48,6-1-136,-3 0-2888,-5-1 3240</inkml:trace>
  <inkml:trace contextRef="#ctx0" brushRef="#br0" timeOffset="3">688 222 3360,'0'0'0,"0"0"696,0 0-488,0 0-72,0 0-40,0 0-8,0 1-32,0-1 9,0 2 39,-1-2 48,1 0-152,0 1 208,0-1 72,0 1 48,-1 1 40,1-2-368,0 1 368,-2 0-16,2 1-8,0-1-8,0-1-336,-1 1 360,1 0 56,-1 1 32,1-1 16,0-1-464,-2 1 521,2 1-41,-1-1 16,1 0-48,0-1-448,0 2 360,0-1-32,0-1-72,0 1-48,0-1-208,0 0 168,0 2-104,0-2 8,0 1-8,0-1-64,0 0 48,0 1 40,0-1-72,0 1 0,0-1-16,0 0-16,0 0 24,0 0 0,0 0-16,0 0 16,0 0-8,0 0 8,0 0 0,0 0-16,1 0 0,-1 0-40,1 0 56,0 0-16,-1 0 8,0 0-16,1 0 8,0-1-48,-1 0 32,2 1 16,-1-1 0,0 1-32,1-1 0,-2 1 40,1 0-24,0 0 8,-1 0 32,1 0-56,-1 0 16,0 0 24,1 0-32,0 0 16,-1 1 24,1 0-24,-1-1 16,1 2 8,-1 0 8,1 4-40,-1-4 8,0-2 16,0 6-56,0-4 32,0 6 144,0-3 24,0-5-144,0 6 208,0 0-64,-1 0 8,-1 0 72,0-1-16,1 2 72,-1 0-15,0-1-65,0 1 56,0-1 80,0 1-56,-3-1 16,5-6-296,-2 6 272,0 0-48,0 0 40,0 0-64,2-6-200,-2 6 200,0-1-40,0 0 24,1-3 64,1-2-248,-2 7 224,0-5-48,0 3 0,0-3-72,2-2-104,-2 2 112,0-1-8,0 1-96,0 0 16,0-1 32,1-1 32,-1 1-16,1-1-48,1 0-24,-1 0-8,-1 0 40,1-2 0,1 0 24,0 2-56,-1-5 0,1 3-48,-2-4 56,2 3 16,0 3-24,0-6 32,0 0-40,0 1-24,0-2 56,0-1 0,2 0-32,0 1 0,3-3-24,-5 10 32,2-9-8,1-1-16,3-1-56,-3 1-24,-3 10 104,7-11-64,-1 1 128,0 0 8,-1 0 0,-5 10-72,6-10-16,0 0-8,0 1 56,-1 0-16,-5 9-16,7-9-32,-1 0-88,0 0-24,1 1 72,-7 8 72,6-7-168,1 1-80,-1-1-56,0 1-104,-6 6 408,6-5-400,0 0-56,-1 0-120,0-1-80,1 4-32,-4-3-1,5 3 9,-4 0 0,-3 2 680,6-2-584,-4 0 88,3 1 128,-3 0 96,0 0 40,1 0 64,-1 1 56,0 0 56,-2 0 56,2 0-8,0 0 0,-1 0-8,1 2 32,-2-2-16,0 2 48,1 0 8,0 3 8,-1-4-16,0-1-48,0 5 64,0-3 24,0 4 16,0-4 24,0-2-128,0 7 144,0-5 0,0 6 32,0-3 0,0-5-176,-1 6 168,1 0-32,-1 0 8,1 0 64,0-6-208,-2 6 152,2 0 40,-1 0-16,1-1-16,0-5-160,-1 6 168,1-1-8,0 1-16,0-1-80,0-5-64,0 5 96,0 0 0,0-3-24,0 5-8,0-7-64,0 2 64,1 5 8,1-5 16,0 3 16,0-4-16,0 1-48,0 0 64,0 0 8,-2-2-112,3 2 88,0-1 25,-1 0-73,1-1 24,-3 0-64,5 0 72,-3 0-16,3 0-24,-2 0-8,-3 0-24,6 0 56,-3 0 16,4 0 8,-5-1-64,-2 1-16,7-1 56,-2-1-24,0 0 56,0 0-8,-5 2-80,6-2 32,-1 0-24,1 0 0,0-1 40,-6 3-48,6-2 32,0-4-8,0 4-48,0 0 56,-6 2-32,6-5 24,-1 3 24,0-4-24,0 5-40,0-5 40,-2 4 0,4-4 48,-5 3-32,-2 3-40,7-7-8,-5 4 8,4-3 24,-5 4-80,-1 2 56,2-6-80,-1 4-72,0-4-72,1 4 72,-2 2 152,0-5-168,1 3 16,-1-1-64,0-2 23,0 5 193,0-1-248,-1-1-32,-1-1-48,0 1-112,2 2 440,-5-2-480,3 1-48,-3-1-56,3 1-56,2 1 640,-6-1-632,4 1 31,-7-1 89,3 1 88,6 0 424,-8 0-360,-1 0 80,1 2 112,0 4 168,8-6 0,-8 2 88,0 6 120,-1-2 88,1 2 96,8-8-392,-9 8 520,1 2 33,1-1 47,-1 0 8,1 1-32,7-10-576,-6 10 592,0 0-48,1 0-80,5-10-464,-6 9 464,1 0-32,3 0-31,-4 0-81,4 0-120,2-9-200,-2 8 120,0 0-16,0 0 48,1 0-40,1-8-112,-1 7 112,1 0-56,0 0-56,0-2 88,0-5-88,1 6 24,0-1-88,1-3 40,0 5-88,-2-7 112,2 2-120,4 4-64,-4-5-296,0 1-201,-2-2 681,6 2-904,-4 0-144,5-1-136,-2 1-153,-5-2 1337,6 0-1392,1 0 56,0 0 304,1 0 320,-8 0 712,10-2-425,0 0 153,0-3 88,2 3-24,-12 2 208,11-6-256,2 4-224,-2-4-2512,-11 6 2992</inkml:trace>
  <inkml:trace contextRef="#ctx0" brushRef="#br0" timeOffset="628">1152 287 12690,'0'0'0,"0"0"3169,0 0-1961,-1 0-840,-1 0-312,1 0-80,-1 0 8,1 0 0,0-1-40,1 0 40,-2 1 56,2 0-40,0-2-8,0 1 64,0-1-88,1-4 16,-1 6 16,1-2 0,1 0 0,-1-3 0,0 3 0,-1 2 0,2-2 32,0-4 72,0 3-40,0-3-16,-2 6-48,1-3 104,1-4-152,0 5 112,0-5-32,-2 7-32,2-2-72,0-5 40,-1 5-24,0-4 48,-1 6 8,2-2 32,-1-4-8,0 4-48,0-3 24,-1 5 0,1-2 8,0 0 32,-1 0 8,1 0-24,-1 2-24,1-2 32,-1 1-16,0 1-8,0 0-32,0 0 24,0 0-48,0 0 24,0 2 56,0 3 0,-1-3-8,1-2-24,-2 7-120,0-2 40,0 1 48,-3 1-24,5-7 56,-2 9-16,-5 2-16,6 1-24,-7 0 48,8-12 8,-6 12 40,4 1 32,-4 0 16,4-1-24,2-12-64,-6 11 128,4-1-40,-4 0-56,5 0 24,-5-1-40,5 1 80,-4-1 32,3 0-120,2-9-8,-2 9 56,0-1-56,0 0 24,0-1 72,2-7-96,-1 8 40,-1-3-40,0-3 0,1 4 32,0-4 0,-1 0-24,2 0-40,-1 0 32,1-2 0,0 1-16,-1 0 40,1-1-64,0 0-48,0 0 88,0 0-56,0-1 56,0 0-32,0 1 32,1-2-72,0 0-8,1-3 104,0 3 32,0-4-32,0 3-128,3-4-40,-3 1 32,-2 6 112,6-7-120,-3 0-8,5-3-24,-2 1-8,-6 9 160,6-10-112,1 0 48,0 0-32,-1 1 16,-6 9 80,6-9-40,0 0 72,0 1-104,0 0 16,-6 8 56,7-8-128,-1 0 8,1 0 144,0 1-16,-7 7-8,6-7-24,0 0-64,0 1 40,0-1 48,0 1-88,-1 0-48,1 1-56,0 3-32,-6 2 224,6-6-216,-3 4-8,3 0-40,-4 0-80,-2 2 344,5-2-232,-3 1 72,0 1 48,0-1 16,-2 1 96,2 0-48,-1 0 40,1 0 24,-1 1 72,-1-1-88,1 2 56,-1 0-24,1 4 56,-1-4 8,0 4-8,0 0-24,0-1 24,-1 1 104,1-6-192,0 7 136,-2 1 192,0 1-128,-3 0-104,5-9-96,-1 9 240,-1 0-104,-3-1 64,3 1-40,2-9-160,-5 8 112,4 0-8,-1 0 32,0-1 8,-3 0 40,5 0-128,-2-1 16,0-1 40,2-5-112,-1 6 8,-1-4 56,1 3-80,0-3-8,1-2 24,0 2 40,-2 0 8,2 0-128,0 0 48,0-2 32,0 2-56,0-1 32,0-1 120,0 1-176,0-1 80,0 0 16,1 0-64,0 0-16,1-1 96,-2 1-32,2-1-136,0-1 16,3 0 32,-3-4-32,-2 6 120,3-2-200,3-4-32,-4 3-32,6-5-8,-8 8 272,7-7-200,0 0-32,1-1-40,1-1-96,-9 9 368,8-8-288,0 0-8,-1 1-33,1-1 17,-8 8 312,7-7-248,1-1 8,-1 2 96,0-1 16,0 1-72,0-1 64,-1 1-24,0 0 88,0 1 32,0 0-24,-1 2 32,0-4 8,-2 5 0,3-3 24,-4 5-16,4-2-16,-6 2 32,1-2 8,1 2 16,-1-1-8,0 1 32,-1 0-48,2 0 96,-2 0 96,1 1 128,0 1 24,-1-2-344,0 5 368,0-4-16,0 6 1,0-5 39,0-2-392,0 7 384,0-5-16,-1 6 40,0-2 0,1-6-408,-2 6 376,0 1-40,0 1-168,0 0-56,2-8-112,-5 9 104,5-1 64,-2 0-104,0 0-24,2-8-40,-2 8 8,0 0-96,0-1 168,0 0-48,2-7-32,-2 7-8,0-1 24,1 0-48,-1 0 16,2-6 16,-1 5-56,0-3-96,1 3-152,-1-5 8,1 0 296,0 2-376,0 0-48,0 0-40,0 0-152,0-2 616,0 1-673,0-1-135,1 2-176,1-2-144,-2 0 1128,2 0-1232,0-1 39,0 0 153,1-1 112,-3 2 928,5-2-792,-3-1 144,1-2 152,3 3 151,-3-1 113,3-2 88,-3 3 32,4-5 40,-7 7 72,2-2-72,5-5-16,-5 4-16,5-3 0,-5 3-16,-2 3 120,7-6-96,-4 0-24,3 1-48,-3 0-16,-3 5 184,6-5-280,-3 0-424,3 2-1112,-6 3 1816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38.274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33 359 2888,'0'0'0,"0"0"0,0 0 440,0 0-128,0 0 88,0 0 160,0 0 153,0 0 111,0 0-24,0 0-56,0 0-5537,-2 0 10306,2 0-4817,-1 0 17,1 0-25,-1 1-72,1-1-24,-2 1-24,1 0 0,1-1-568,-1 2 608,1-1-48,-2 0-15,2 1 47,0-2-592,-1 1 504,1 0-56,-1 1-72,1 0-80,0-2-296,-1 2 336,1-1-32,0 1-48,0-1-72,0-1-184,0 1 232,0 1 64,0 0-24,0 0-47,0-2-225,0 1 128,0 0-112,1 1 240,0-1-48,-1-1-208,2 1 216,0 0-24,1 1-112,2-1 64,-5-1-144,2 0 152,4 1-160,-4-1-8,4 0-64,-6 0 80,3 0-8,3 0 40,0 0-56,-1-1 24,-5 1 0,6-2-144,0 0 208,0 0-24,0-4-24,-6 6-16,6-2 0,0 0-32,0-5 72,0 2 112,-6 5-152,7-5 8,0-2-8,1 1-48,-1-1 8,0 1 80,0-1-64,-2 0-8,1-1-8,0 0 56,-1-1 16,-2 0-104,4 1-144,-7 8 216,1-7-176,5 0-48,-6 0 32,2 0-80,-2 7 272,2-6-385,-1 0-15,0 1 24,-1-1 16,0 6 360,0-5-384,0 3-8,0-4 80,0 4 144,0 2 168,-1-2-96,0-1-8,-1 0-24,0 2-64,2 1 192,-2-2-136,-3 1 40,4 0-72,-4 1 40,5 0 128,-2 0-128,-6 2 48,7-1 80,-7 4-32,8-5 32,-6 1 16,0 7 16,-2-2 48,0 2 88,8-8-168,-9 8 80,1 1-24,-1 1 24,1-1 8,8-9-88,-8 12 120,-1-1-8,0 0-80,1-1 24,8-10-56,-7 10 56,1 0 24,-1 0-8,1 1 0,0 0 72,1-1 0,0 1 136,3-1-72,2-10-208,-7 10 136,5 0 24,-4-1-64,5 0-16,1-9-80,-2 8 88,-3 1-32,5-1-16,-2-1 56,2-7-96,-1 7 104,1 0-16,-1-1-80,1 0-40,0-6 32,0 2 24,0 6-16,0-6 32,1 4-64,-1-6 24,1 1-64,1 1 32,0 3-16,-1-5 8,-1 0 40,2 1-48,0 1-8,4-1-16,-4-1-16,-2 0 88,2 1-184,3-1-40,-2 0-32,4 0 40,-7 0 216,2-1-144,5-1-88,-1 0-24,-1 0 0,-5 2 256,6-5-312,0 3 8,1-1-40,-1-2-112,-6 5 456,7-2-497,1-4-47,-1 4 16,-1-4 16,-6 6 512,7-1-504,-1-5 64,1 4 72,-1-4 24,1 5 8,-1-5-24,0 4-24,0 0-49,-1-3-15,0 3 16,0-1 16,-2-2 80,-3 5 336,6-2-256,-3 0 72,3 0 24,-4 0 56,-2 2 104,2-2-80,1 0 16,-1 1 40,0-1-16,-2 2 40,2 0-32,0 0 16,-1 0 48,0 0 40,-1 0-72,0 0 88,1 0 8,0 0-8,-1 1-8,0-1-80,1 1 80,-1 1-24,0 0-48,0 0 8,0 0-24,0 0 32,0 0-32,0 0-16,0-2 24,0 2-24,-1 0 8,1 0 24,-2 0-24,2-2 16,0 1 8,-1 0-24,1 1 56,0-1 0,0-1-40,0 1 24,0 1-56,0-1 8,0 0 8,0-1 16,0 2-40,0-1 24,0 0-48,0-1 16,0 2 32,0-2 16,0 0-16,1 1-24,-1-1 0,2 0 0,-2 0 40,1 0-24,0 0 0,1 0-24,0 0-16,-2 0 64,2 0-40,0-1 8,1 0 8,-1-1 16,-2 2 8,6-2-40,-4 0 40,0 0 24,3 0-40,-5 2 16,2-5 8,4 3-40,-4-1 8,3-2 48,-5 5-24,2-2-16,4 0 24,-4 0-8,4-1-8,-4 0 32,4 1-8,-4 0-16,0 0 32,-2 2-32,6-2-16,-4 1 80,0 1 24,3-1-8,-5 1-80,2 0 152,1 0 24,2 0 40,-3 0 32,0 2-8,0 3 24,1-4 48,-1 1 24,-2-2-336,3 7 384,0-5-48,-1 4-7,1-4 23,-3-2-352,2 7 384,0-5 24,0 6-24,0-6-48,0 5-32,0-5-16,0 4-48,1-4-32,-3-2-208,2 5 200,1-3-40,0 4 96,-1-4-8,-2-2-248,3 5 272,2-4 73,-3 1 63,1-1 136,2 1-8,-3-1-40,4 0 0,-4-1-8,5 0 40,-5 0 16,5-2-128,-4 0-111,-3 2-305,6-5 320,0 3-56,0-4-16,2-1 64,-8 7-312,7-8 200,2-2 80,0 0 112,0-2-128,-9 12-264,9-13 240,-1 0-200,0-1 0,-1-1 112,0 0-96,1 0 80,-1-1-32,0 1-16,-7 15-88,6-16 80,1 1 32,-1 0-152,1 0-16,-7 15 56,7-15 64,0 0-8,0-2 72,-1 2-184,-6 15 56,7-17 16,-2 2 0,1-1-16,0 1 120,-6 15-120,6-17-8,0 3-24,-1 0 64,0 0-8,0 2-16,-2 0 0,4 2-64,-4 1 96,-3 9-40,6-9 32,-4 2-8,3 0-32,-3 2-72,-2 5 80,2-3 24,0-2-16,0 3 32,0 0-56,-2 2 16,0-2-24,1 1 48,0 1 24,-1-1 24,0 1-72,0 0 32,0 0 8,0 0 104,-2 1-24,2-1-120,-2 2 152,0 5-96,-4-2-88,5 1 80,1-6-48,-6 7 16,4 2 48,-6 1-32,2 5-48,6-15 16,-9 20 24,-1 1-16,0 2-56,0-1-8,1 0 56,0-1 16,1-1 112,0-1-112,8-19-16,-7 19-96,0 0-8,0 1 32,0 1 64,7-21 8,-5 21-72,-1-1-48,0-1 96,4 1 104,2-20-80,-8 18 128,6-1 16,-4-1-264,4-2 48,2-14 72,-2 13-8,0-1 56,0-2 24,0 1-200,2-3-72,0 1-120,0-2 32,0-1-96,0-6 384,0 6-552,1-4-16,0 4-104,0-4-72,-1-2 744,1 2-857,1 3-279,0-5-280,0 2-465,-2-2 1881,1 0-2200,0 0-104,0 0-1,1 0 553,1-2 583,0-1 465,-1-3 384,1 0 136,-3 6 184,2-6-200,1 0-8,0-1-56,-1-1-152,-2 8 416,3-9-1888,-3 9 1888</inkml:trace>
  <inkml:trace contextRef="#ctx0" brushRef="#br0" timeOffset="1">474 244 15115,'0'0'0,"0"0"5537,0 0-5537,-1 0 3129,0 0-2209,-1 0-592,1 0-184,1 0-72,0 0-16,0 0-56,1-1 72,1 0 264,-2 1-336,5-2 280,-2 1 0,4-1-168,0 0-128,1-1 88,2-4 24,4 2-64,1-1-88,-15 6 56,17-7-48,1 0 88,0-1-40,1 0-184,-19 8 184,19-7-464,0-1-288,3 0-280,-1-1-321,-21 9 1353,21-8-1848,0 1-617,-1 0-599,0 0-465,-20 7 3529,18-6-3369,1 0 705,2 0 935,-1-1 961,-20 7 768,19-5-272,-1 0 56,-1-1-72,0 0-168,-17 6 456,13-6-2040,-13 6 2040</inkml:trace>
  <inkml:trace contextRef="#ctx0" brushRef="#br0" timeOffset="637">1475 361 12850,'0'0'0,"0"0"3649,0 0-3649,-2 0 1592,1 0-1024,-1 0-375,0 0-129,2 0-64,-2 0 24,0 0-24,1 0-16,0 0 0,1 0 16,0 0 48,0 0 56,0 0-56,0-1-80,0 1 32,0-2-16,2 0-24,0-3 32,0 3 72,-2 2-64,3-6-24,2 3 16,-3-3 40,1 1 8,-3 5-40,6-7 8,-5 1-64,6-3 16,-4 1-8,-3 8 48,6-9-32,-3 0-32,3-2-96,-1 0-81,-5 11 241,2-10-176,4 1-88,-5 0-16,1 2-32,-2 7 312,1-8-384,-1 1 72,0 1 40,0 0-16,0 6 288,-1-2-160,-1-4 40,0 5 112,-3-1 112,5 2-104,-2-3-56,-3 1-32,3 0-24,-6 1-32,3 1 56,-1 0-16,1 2-80,-3 0 32,8-2 152,-8 7-72,-1-1 48,0 1 32,-1 2-32,10-9 24,-9 10 72,-1 2 48,-1-1 72,0 2 8,11-13-200,-10 12 192,0 1-24,0 0 24,1 2 40,1-2-64,-1 0-8,0 0-24,1-1 24,8-12-160,-8 12 152,1-1-56,0 0-16,1 0 16,6-11-96,-7 9 184,2 1 48,0 0-112,3-2-48,2-8-72,-7 8 8,6 0-8,-4-1 152,3-1-120,2-6-32,-2 6 24,-3-4-16,5 4-24,-1-4 104,1-2-88,0 2-8,0 0 0,0 0-48,0-1 8,0-1 48,0 1 0,0-1-16,0 0-48,1 0 16,-1 0 48,2 0-64,1-2 48,2 0-16,-3-4-136,-2 6 168,6-1-192,0-6 40,0 1-16,4-2 0,-10 8 168,10-9-208,1-1-32,0-1 120,0 2-88,-11 9 208,10-9-168,1 1-16,-1 0-48,-1 0 176,-9 8 56,10-8-56,0 1-16,0 0-40,-1 1 40,-9 6 72,9-5-24,0 0-32,-1 2-8,0-2-72,-8 5 136,8-2-80,-1 0 8,0 2 8,0 0-48,-7 0 112,5 0-192,1 1 32,-4 1-16,3 3 64,-5-5 112,2 2-48,0 4-41,0-4 137,0 6 17,0 0-65,-2 4 16,0 4-89,-1 2 1,1-18 72,-2 21-24,-5 0-8,1 2 40,-1 1-48,7-24 40,-7 22-8,-2 3 104,1-1 25,-2 1 87,10-25-208,-9 25 264,0-1-32,1 0 120,-1 1 16,9-25-368,-9 24 400,0 0 16,-1 0-120,1-1-32,9-23-264,-8 23 160,-2 1 72,2-1-24,-1-3 0,9-20-208,-9 21 248,1-3-72,-1 1 16,2-2-16,7-17-176,-8 15 72,-1 1 0,3-2 8,-1 1 1,7-15-81,-6 14 32,0-3-32,1-1-32,-1 0 32,6-10 0,-2 9 40,-5 0 0,5-2-24,-4-1-32,6-6 16,-2 2 0,-3 5-24,3-5 16,-3 3-24,5-5 32,-1 0-40,-1 0 8,0 2-57,0-2-87,0 0 24,0 0-72,1-1 72,-1 0 32,1-1-40,1 2 160,-1-3-160,-1-3-16,2 0 88,-1-1 32,1-1 24,0-1-72,0-3-16,1-2-24,1-3-56,4-3 8,-4 0-48,4-1 0,0 1 72,0 0 64,1-1 24,0 0 16,-7 21 64,8-20-72,1-1-8,0 0 16,0-1-152,-9 22 216,11-21-288,-1-1-176,1 2-313,2-2-175,-13 22 952,12-20-1240,0 1-296,0 1-73,-1 0 9,-11 18 1600,12-17-1264,1 0 415,-1 0 393,0 2 272,-12 15 184,11-15-208,0 2-80,-1 0-296,-1 2-2160,-9 11 2744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40.78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18 459 9618,'0'0'0,"0"0"2792,-1 0-863,0 0-1081,-1 0-544,1 1-184,0 0-48,-1 0-40,1 1-48,0-1 88,1-1-72,0 1 72,-1 1 96,1-1-24,0 0-72,0 1 80,0-1-56,2-1 16,0 1-32,-2-1-80,3 0-8,2 1 24,-3-1 48,4 0-40,-4 0 16,5 0-48,-2-1-16,1-1 88,0 0-72,0 0 8,1-5-88,1 2 32,-8 5 56,10-6-8,0-1 0,0 0-16,1-1 8,-2 1 24,-1-1-32,0 1 24,0 0-56,-8 7 56,7-8-88,0-1 32,-1 1 16,0 1-96,-6 7 136,5-7-208,1 0-104,-4 0-64,5 0-32,-7 7 408,2-6-464,0 0-25,1 1-15,0 3 0,-3 2 504,2-8-504,-1 6-8,0-5-24,-1 5 56,0-4 8,0 4 72,0-1 32,-2 1 23,2 2 345,-2-3-240,0 0 32,0 1 8,-4 0-32,6 2 232,-1-1-224,-5 0 32,4 1 136,-6 0 96,8 0-40,-6 2 80,-2 0 80,0 5 80,-2-1 112,10-6-352,-12 8 432,1 0 89,0 2-1,0 0 48,11-10-568,-10 10 600,0 1-8,0 0 24,1 0-16,9-11-600,-8 11 576,0 1 17,1-1-17,0 0-136,1 0-40,1-1-80,-1 0 0,4-1 24,-3 0-104,5-9-240,-2 9 168,0-1-96,0-1-56,1 1 8,1-8-24,0 6-32,0 1-40,0-2 64,1-3 40,-1-2-32,0 6 72,2-4-72,0 4-64,1-5-48,-3-1 112,5 2-168,-3 0-24,4 0-136,-4-1-136,-2-1 464,7 1-496,-1 1-32,1-2-88,1 0-161,-8 0 777,10 0-976,1-2-240,1-4-88,0 3-105,-12 3 1409,13-6-1408,0 1 168,-1-1 280,2 0 367,-14 6 593,13-7-328,-2-1 152,1 2 8,-2-1-16,-10 7 184,11-9-224,-1 1-208,-1 0-2600,-9 8 3032</inkml:trace>
  <inkml:trace contextRef="#ctx0" brushRef="#br0" timeOffset="1">232 170 14843,'0'0'0,"0"-1"4569,0 1-4569,-1-1 2032,-1 0-1352,0-1-496,0 0-184,2 2 0,-2-2 32,1 0 48,0 0 8,1 0-88,0 2 0,0-5-8,0 3 24,1-1-24,1-2 64,-2 5-56,2-3-40,4-3-80,-4 3 56,4-3-144,-6 6 208,5-2-232,1-5-200,0 5-240,1-5-88,-7 7 760,7-2-1104,2-5-329,1 2-375,0 2-385,-10 3 2193,9-6-2288,0 4 63,1-3 305,-1 3 464,-9 2 1456,8-3-920,0 0 431,-1 1 265,0 0 32,-7 2 192,6-2-184,0 1-56,-1 0-200,1 0-2472,-6 1 2912</inkml:trace>
  <inkml:trace contextRef="#ctx0" brushRef="#br0" timeOffset="2">269 412 7593,'0'0'0,"0"0"4089,0 0-4089,0 0 3097,-1 0-1513,0 0-1024,0 0-424,1 0-136,-2 0 56,1 0-56,0 0-24,1 0 8,0 0 16,-2-2-32,2 0 64,0-3-24,0 3-32,0 2 24,1-6 0,1 4 0,1-5 0,-1 4-40,1-3-8,3 3-56,-4-4 96,4-1 24,-6 8-16,6-7 8,0-1 0,0 1-40,0 0 64,-6 7-32,7-7 16,-1 0-8,1 1-48,-1-1-8,0 2 32,0 0 48,-1 2 8,-3-3-40,4 4-8,-6 2 8,2-2 0,3 0 32,-4 0-32,1 1-40,-1 1 0,1-1 0,-1 1 56,0 0 72,-1 0-88,0 1-24,1 0 24,-1 1 24,0 0-56,0-2 32,0 6 48,0-4-64,0 5-16,-1-2 48,1-5-16,-2 6-8,0 0 32,0 0-64,0 1 0,0 1 88,-3 1-56,3 0 24,-4 1-16,6-10 0,-1 9-24,-4 0 104,4-1-8,-5 1-32,6-9-40,-1 8-24,-4 0-8,3-1 72,1-1 56,1-6-96,-6 7 112,5-1-72,0 0-8,-1-1-24,2-5-8,-2 5 56,0-3 0,1 5-64,0-5 16,1-2-8,-1 5-16,-1-3 56,1 0 8,0-1-88,1-1 40,-2 2-16,2-1-8,-1 0 24,1 1 24,0-2-24,0 1-80,0-1-8,0 0 0,0 0 16,1 0 8,0 0-48,0 0 16,1-1 32,-2 1 64,2-1-48,0-1-8,3 0-72,-3 0-32,-2 2 160,3-6-112,3 4-48,-4-4-8,4 4 16,-6 2 152,3-7-200,3 2 64,0 0 48,0-2-40,-6 7 128,7-7-120,1 0 48,0 0 8,0 0 112,-8 7-48,8-8-16,0 1-32,-1 0 48,1 1 0,-8 6 0,7-7 8,1 1 0,-2 1-64,1 0-24,-7 5 80,6-5-16,1 2 24,-1-3-16,-1 5-40,-3-1 56,5 0-8,-5 1 24,3 0-40,-3 0 24,0 1 8,0 0 48,0 0 120,0 1-88,0 0-8,-2 1 32,1 0-24,-1-2-96,1 6 88,-1-4-16,1 4-96,-1-4 8,0-2 16,0 8 32,0-6 24,0 5-16,-1-1-72,1-6 32,0 6 24,-2 0-56,2 0 88,-1 0-32,1-6-24,0 6-48,-1-1 112,1 1-56,-1-1 40,1-5-48,0 5-16,0 0-192,0-3-56,0 6-128,0-8 392,0 1-552,0 7-161,0-6-255,1 3-96,-1-5 1064,2 2-1128,0 0-24,0 0 55,1 3-31,-3-5 1128,6 0-1000,-4 1 200,4-1 208,-4 0 183,-2 0 409,7 0-240,-5 0 80,6 0 32,-2-1 0,-6 1 128,6-2-136,0 0-24,0-1-72,0-2-144,-6 5 376,6-2-2776,-6 2 2776</inkml:trace>
  <inkml:trace contextRef="#ctx0" brushRef="#br0" timeOffset="3">615 368 7609,'0'0'0,"0"0"3305,-1 0-112,-4 2-1193,5-2-2000,-1 2 864,-5 3-568,4-3-184,-4 4-72,6-6-40,-1 2 112,-4 4 8,4-5 160,-5 4-16,6-5-264,-1 1 224,0 5-112,-1-5-56,0 4 16,2-5-72,-1 1 57,-1 1 7,2 4-72,0-5 32,0-1-24,0 2 48,0 0 88,2 0-128,0 0-48,-2-2 40,2 2-48,3-1 16,-3 0 104,4-1-56,-6 0-16,2 2-16,5-2 16,-5 0 32,5 0 0,-7 0-32,6 0-32,0-1-56,-1 0 32,1 0 64,-6 1-8,7-2 32,-1 0-64,1 0-16,-1 0-8,1 0 64,-7 2-8,6-6 32,1 4-105,0 0 1,-1-3-64,-6 5 136,7-2-64,-1-4 8,1 4-88,-1-3 32,-6 5 112,7-6-160,-1 1 16,-1-1 24,1 0-80,-6 6 200,6-5-280,-1-1 16,-3 1-32,5 0-64,-7 5 360,2-6-448,3 1-104,-4 2-8,1-3-48,-2 6 608,2-2-601,-2-4-15,1 4-64,0-4 72,-1 6 608,0-2-576,0-4 40,0 4 96,-2-3 40,0 3 39,-3-1 25,4 1-56,-5-1 72,6 3 320,-2-2-264,-5 0 136,5 0 144,-5 2 72,7 0-88,-6-1 152,1 1 0,-1 0 24,0 2-16,6-2-160,-7 5 152,0-3 16,-1 5 88,0-1 129,8-6-385,-8 8 480,-1 0 104,-2 0 16,2 2 24,9-10-624,-10 9 632,2 0 40,-1 1-40,2-2-79,0 2-33,1-1-64,0-1-96,1 2-112,-1-2-80,4 1-56,-5-1 80,5 1 8,2-9-200,-6 7 96,4 1-72,0-1-88,0-1 40,2-6 24,-2 7 48,1-1 0,0-1-112,1-3 0,0-2 64,0 7-104,1-6 0,-1 5 32,2-5-96,-2-1 168,2 2-240,0 3-64,0-4 24,1 1-40,-3-2 320,5 1-368,-3 0-56,3-1 7,-2 0-47,-3 0 464,6 0-512,-1 0-136,1 0-128,0-2-64,-6 2 840,7-2-992,1 0-1,1-4-71,1 5-16,-10 1 1080,10-7-896,0 1 200,-1 0 223,1 0 161,-10 6 312,9-7-192,0 0 40,0 0-8,-1 0 0,-8 7 160,8-9-248,-1 1-128,-1 1-2384,-6 7 2760</inkml:trace>
  <inkml:trace contextRef="#ctx0" brushRef="#br0" timeOffset="4">772 163 12730,'0'0'0,"0"0"4377,-1 0-1456,-1-1-1953,0 0-656,1 0-264,0-1-24,-1 1 104,1-1-96,1 2-32,0-2 24,0 0-40,1 0-48,0-1 40,-1 3 24,2-5-136,3 3-176,-3-1-168,4-2-216,-6 5 696,5-2-1008,1-1-313,-1-2-431,3 3-321,-8 2 2073,9-6-2336,0 4-49,1-5 257,-1 5 504,-9 2 1624,9-6-1025,0 4 497,0-4 280,0 4 0,-9 2 248,8-6-336,0 4-2480,-8 2 2816</inkml:trace>
  <inkml:trace contextRef="#ctx0" brushRef="#br0" timeOffset="631">887 387 7897,'0'0'0,"1"0"2665,-1 0-289,0 0-1191,0 0-785,0 0-376,-1 0-128,1 0-24,0 0 40,0 0 56,0 0-32,0-1-8,0 0-41,0-1-95,1 0-96,1 0-184,0 0-104,1-1-16,-1-2 48,-2 5 560,6-2-464,-4 0 40,4-4-8,-4 4 0,-2 2 432,6-2-449,-3-3 1,4 3 0,-5 0-16,-2 2 464,7-2-424,-5-1 48,5 1 32,-5 0 56,-2 2 288,7-2-224,-5 0 80,4 2 104,-4 0 16,0 0 32,4 0 40,-5 0 40,0 0 96,-1 0-184,2 2 256,-2-1 56,1 5 88,-1-5 48,0 1 40,0 4 40,0-4-32,-2 5 17,2-7-513,-2 2 544,-3 5-24,3-1 48,-3 0-32,5-6-536,-2 6 544,-4 0 32,4 1-32,-5-1-8,5 1-15,-6-1-89,6 0 8,-5-1-56,7-5-384,-2 6 296,-5 0-56,5-1-72,-4 1 48,6-6-216,-2 2 152,-4 5 16,5-5-64,-5 4 16,6-6-120,-1 1 152,-4 1-40,3 0 40,-3 0-80,5-2-72,-1 2 88,-1-1 32,0-1 72,0 0 0,2 0-192,-2 0 152,0 0 8,1 0-128,0-1 56,1 1-88,0-2 48,-2 0-80,2 0 56,0-3-24,0 2-80,0-3 88,1 3-128,0-5 32,-1 8 88,1-6 0,1 0 16,4-3 16,-4-1-32,-2 10 0,8-11 24,-1-1 0,0 0 80,1 1-72,-8 11-32,7-10 40,2-2-72,-1 1 0,1 0 88,-9 11-56,9-11-16,1 1 16,0 1-48,-1 0-40,1-1 24,-1 1-48,0 1-160,1 0-192,-10 8 464,9-7-688,0 0-272,-1 1-208,0 3-209,1-3-7,-9 6 1384,7-2-1368,0-1 112,0 0 175,-1 1 105,-6 2 976,6-2-784,-1 0 168,0 1 112,1 0 104,-6 1 400,2-1-320,0 0 79,1 1 97,-1 0 48,0 0 24,0 0 48,0 2 8,0 0 40,-2-2-24,0 5 40,1-4-32,0 5 0,-1-5 16,0-1-24,0 6 56,0-4 32,0 5 32,-2-5 24,2-2-144,-2 7 145,0-5 31,0 7 0,0-4-32,2-5-144,-2 6 160,0 0 16,0 0 40,-3 0 64,5-6-280,-2 6 296,0 0 32,0-1 72,0 0 32,2-5-432,-5 6 512,5 0 40,-2 0 16,0-1 65,2-5-633,-2 5 648,0 0-8,0 1-56,1-1-88,1-5-496,-1 5 488,0-3-8,-1 5-56,2-5-48,0-2-376,-1 7 241,1-5-9,0 4 56,0-4 40,0 4 32,0-5-104,1 1 8,1 0 24,-2-2-288,2 5 208,0-5-16,3 2-96,-3 0-16,4-1 0,-4 0 40,5-1-32,-5 0-104,-2 0 16,7 0 80,-1 0 0,0 0 16,0-1-16,0-1-112,0 0 16,1-1 40,0-2 112,0 3-128,2-4-16,0 1-56,-1-1 40,-8 6 24,9-5 24,-1 0-32,-1-1-24,0-1-96,0 1 96,0-1 8,-1 1 0,0 0-72,-1 0 40,-3 0 16,4 0 40,-4 1-64,-2 5 64,2-5-144,3 0-24,-4 2 0,0-3 72,-1 6 96,1-2-160,0-4-16,-1 4 8,0-1 88,0 3 80,0-2-24,0 0 16,-1 0-24,0 0-32,1 2 64,-2-1-48,0 0-24,-4 1-40,5-1-88,1 1 200,-7 0-176,5 0 16,-5 0 48,1 2 40,6-2 72,-6 5-48,-2-3 40,-1 7 56,-1-3 16,0 1-16,0 1 40,-1 1 8,0 1 112,11-10-208,-10 9 232,0 1-16,0 0 16,1-1-16,9-9-216,-9 10 240,2 0 0,-1-1-8,1 1-112,7-10-120,-6 8 152,1 0 8,0 0-40,3 0-16,2-8-104,-6 8 152,5-1-16,-1 0 0,1 0 96,1-7-232,-1 6-32,0 1 24,1-1 40,0-1-40,0-5 8,0 2 88,0 5-40,0-5-88,2 4-40,-1-5-32,1 1-64,1 0-88,3 0-136,-6-2 400,2 1-416,4-1-8,-1 0-40,0 0-16,-5 0 480,7 0-608,2 0-136,-1 0-73,3-1-159,-11 1 976,12-3-1080,1-4-152,1 5-41,-1-5 41,-13 7 1232,12-6-1152,0 0 192,0 0 215,-1 0 225,-11 6 520,11-7-312,-1 0 96,1 0 8,-1 0 16,-10 7 192,9-7-240,-1-2-152,1 2-2104,-9 7 2496</inkml:trace>
  <inkml:trace contextRef="#ctx0" brushRef="#br0" timeOffset="1019">1301 151 14699,'0'0'0,"0"0"4833,0 0-4833,0-1 2512,-1 0-1704,0-1-528,-1 1-216,2-1-64,-1 0 24,1 0 120,0 0-71,0 2-73,2-5-8,1 3-16,2-4-25,-2 4 65,-3 2-16,8-6 73,-1 0-210,3-2-95,2-1-144,1 2-304,1-1-256,0 0-664,0 1-641,0-1-655,-1 1-441,0 1 232,-1 0 681,-12 6 2424,13-7-1537,-1 1 849,-1 0 408,0 0-16,-1 0-352,-2 0-1376,-8 6 2024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47.287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267 280 6313,'0'0'0,"0"0"0,0 0 2072,0 0-271,0 0-769,1-1-664,-1 1-368,0 0 112,1-1-80,0 0-16,1 1 96,-2 0-112,2-1 120,1 0 32,0-1 64,2 0 24,-3 0 8,0-1-8,4-2-64,-4 3-24,-2 2-152,7-2 152,-5-4-80,5 4-8,-5-5-8,-2 7-56,8-5 40,-3 0 16,0 0-8,1-2-72,-6 7 24,6-7-32,0 1 8,0-1 24,-1 0 0,-5 7 0,2-6-32,5-1-24,-5 1-48,3-1 72,-5 7 32,1-6-72,1 1-16,-1 0-8,0 0-40,-1 5 136,0-3-112,0-4 16,0 6-24,-2-5-16,2 6 136,-5-2-168,3-4 8,-5 4-8,1-1-40,6 3 208,-6-2-160,-2 1 56,-1 0 104,-1 1 72,10 0-72,-11 0 72,-1 2 24,0 3 40,0-3 32,12-2-168,-12 8 256,0-1 64,-1 1 0,0 0 120,13-8-440,-12 10 481,0 0 23,1 0 24,1 1-56,10-11-472,-10 12 464,0 0 48,0 0-40,2 1-80,8-13-392,-8 13 384,1 0-192,1 0 32,-1-2 32,7-11-256,-5 12 128,3-1 17,-4 0-81,5 0 16,1-11-80,-2 10 80,0 0-8,1-1-8,1 0-8,-2 0-24,2-1 80,0-2-72,1-1-64,1-3 104,0 4-16,1-4 32,2-1 16,-3 1 8,5 0-112,-4 0 88,4-2-64,-1 0-120,-6 0 88,8 0 40,1 0 24,3-2 136,-12 2-200,13-7 256,3 1-104,-1-2-80,2-1-40,-1-2 80,-16 11-112,16-12 88,-1-1 8,1 0-88,-1-1-104,-15 14 96,16-14 96,-1-1-48,0 1-80,0 0 16,0 0-128,-1 0 56,1 0 48,-1 1-144,-1-1 16,1 0-40,-1 1 8,0-1 80,-13 14 120,13-13-208,-1 1 48,0 1 32,0 0 32,-2 1 16,0-2-80,0 1-24,-1 1 104,-9 10 80,9-10-40,-1 0 80,-1 1-40,-1 1-113,-6 8 113,3-7-40,3 1 0,-4 4 40,0-4 56,-2 6-56,1-2-56,0 0 48,-1 0 88,0 1-56,0 0 8,0 0-24,0 1 17,-1 0 127,-1 0-48,0 0-104,-4 2-8,4 3-16,-6-3 80,3 5 72,-2-1-88,0 1-24,-2 3 40,-4 6-24,-2 1 40,0 2-32,0 0-32,1 0 96,1-1 40,1-1 8,12-17-152,-12 16 72,1 0-80,2 0 40,-1-1 16,10-15-48,-9 14 128,1-1-48,0-2-96,1 1-40,7-12 56,-6 12-64,-1 0 16,2-2-88,-1 0-8,4-1-16,-4-1-112,5 0-128,-1-2-345,2-6 745,-2 6-976,0 0-232,0 0-160,1-4-121,1-2 1489,0 6-1688,0-4-88,0 0 31,0 3 161,0-5 1584,0 0-1208,0 2 399,1 0 329,0-2 256,-1 0 224,2 0-192,0 0-24,0 0-160,0 0-2392,-2 0 2768</inkml:trace>
  <inkml:trace contextRef="#ctx0" brushRef="#br0" timeOffset="1665">23 334 14219,'0'0'0,"0"0"4729,0 0-4729,0 0 2392,-2 0-1824,-4 0-400,4 1-16,2-1-152,-5 1-80,4 0 40,-1 1-80,0-1 16,2-1 104,-1 1 8,-1 1 0,2-2-64,0 1-8,0-1 64,0 1-40,2 1 24,1-1 8,3-1-144,-6 0 152,2 1-240,6-1-184,-2 0-152,1 0-168,-7 0 744,10 0-969,2 0-183,3-2-144,1-4-96,-16 6 1392,17-2-1577,1-5-143,-1 1-88,0 1-25,-17 5 1833,17-6-1632,-1 1 392,0-1 391,-1 1 377,-15 5 472,15-3-248,-2-3 40,1 1-136,-1-1-2488,-13 6 2832</inkml:trace>
  <inkml:trace contextRef="#ctx0" brushRef="#br0" timeOffset="1666">520 287 8745,'0'0'0,"0"0"0,0 0 3649,-2 0-408,1 0-1817,0 0-1072,-1 2-304,1-2-72,0 1 48,1-1-40,0 0 16,-1 1 72,1-1 24,0 1 32,0-1 232,0 0-360,0 2 216,0-2-24,2 0-8,1 0-79,-3 0-105,6 0 160,-4 0-104,3 0-72,-2 0 40,4 0 16,-2 0 64,1 0-56,0-1-128,-6 1 80,7-2 16,1 0 48,0 0-16,0 0 128,-8 2-176,8-5 80,0 3-64,0-3 152,0 3-104,-8 2-64,8-3-16,0-3-24,-1 4-72,0-3 144,-7 5-32,7-6-24,0 1 0,-1 0-8,1 0-64,-7 5 96,5-6 32,1 0-16,-1 0-64,0 0-8,-2 0-48,3 1 56,-4-1 72,0 1-168,-2 5 144,2-5-104,-1 0-24,1 2 0,-1-4 31,-1 7 97,1-2-216,-1-5-16,0 5 0,0-4 56,0 6 176,0-2-192,0-3 0,0 3-48,-1-1 64,1 3 176,-2-5-16,0 4-32,-3-1 56,4 0-64,1 2 56,-6-1-80,5 0 160,-5 1-56,4-1-32,2 1 8,-8 0 24,3 0-8,0 1 56,-1 1-16,6-2-56,-6 5 8,-3-3-8,0 7-48,0-2 88,9-7-40,-10 9 72,0 0-24,0 1 56,0 1 96,10-11-200,-10 11 184,1-1 72,1-1 0,-1 0-128,9-9-128,-8 10 264,1-2-111,-1 1 7,2-2-32,6-7-128,-6 8 32,0 0 40,1 0-24,3 0-8,-5-2 32,6 1-40,-1-1 16,1 0 56,-1-1-104,2-3-24,0 4 0,0-4-32,0-1 72,0 5 0,1-5-72,0 0-24,-1-1 80,2 2-48,0 0 24,4-1 48,-4 0-72,-2-1 48,5 0-16,-2 1 8,4-1-16,-1 0 56,-6 0-32,6 0-80,1 0-32,2 0 32,2-2 32,-11 2 48,11-3-72,0-2 80,-1 3-72,1-1 72,-11 3-8,10-5 8,1 3-113,0-5-23,-1 1-120,-10 6 248,12-5-192,-1 0 0,-1 0 24,0-1-56,-10 6 224,10-5-160,-1-1 56,0-1 64,0 1 0,-9 6 40,8-7-120,0 1-32,0-1-8,0 2 56,-8 5 104,7-6-120,0 1-32,0-1 8,-2 0 0,-5 6 144,5-5-168,1-1 40,-3 4-56,2-4-8,-5 6 192,2-2-136,0-3-8,0 3 24,0 0-88,-2 2 208,2-2-168,0 0 56,-2 1 8,1 0 96,-1 1 8,0-1 8,0 1 48,0 0 48,-1 2 32,-1-1-40,0 1 40,0 3 8,2-5-144,-2 1 120,-4 5 0,5-4-32,-6 5 40,7-7-128,-2 2 152,-6 8 88,2-3 48,-1 1-80,7-8-208,-8 7 248,2 1 8,0-1 8,1 1-16,5-8-248,-6 7 192,5-1-48,-7 0 0,6 0 24,2-6-168,-2 6 144,-3-1-32,5 0-40,-2-3 16,0 6 16,2-8-104,-1 1 56,1 5-48,-1-4-8,1 0 40,0-2-40,0 2 57,0 0 7,0-1-72,2 1-56,-2-2 64,2 2-17,0 0 58,0 0-65,3 0-1,-5-2 25,2 2-88,4-2 16,-4 0 88,5 0-144,-7 0 128,6 0-80,1 0-112,1-1 16,0-1 112,-8 2 64,8-2-160,0-1 0,0 1-24,-1-1-64,-7 3 248,8-5-312,0 4-24,0-2-144,1-3 56,-9 6 424,9-2-376,0-5 32,0 4-56,0-3-40,-9 6 440,8-2-497,0-4-15,-1 4 72,0-3-56,-7 5 496,6-2-424,1-1-32,-1 1 88,0-1 72,-1 1-16,-2 0 72,2 1 8,-4 0 104,-1 1 128,2-2-64,1 2 8,-1-1 40,-1 0 24,0 1 48,0 0 80,0 0 16,-1 2 24,1-1 112,-1 1 40,0 0 8,0 4-24,0-6-312,0 1 184,-1 4-8,1-3 16,-2 3-8,2-5-184,0 2 200,-1 4-120,1-4-16,-1 5 32,1-7-96,0 2 32,-2 6 24,2-7-56,-1 6-32,1-7 32,0 2 16,0 4 8,0-4-24,0 4-40,0-6 40,0 2-64,0 3 24,0-3 0,1 3-112,-1-5 152,1 1-224,0 1-112,1 3-136,0-3-208,-2-2 680,1 1-984,5 0-217,-4 1-119,3-1 120,-5-1 1200,2 1-984,5-1 191,-4 0 249,4 0 184,-7 0 360,5 0-224,0-2 112,1 0 0,-1-3-24,-5 5 136,6-2-128,0-5-56,0 4-216,0-3-1440,-6 6 1840</inkml:trace>
  <inkml:trace contextRef="#ctx0" brushRef="#br0" timeOffset="1667">1126 251 4464,'0'0'0,"0"0"0,0 0 2425,0 0 288,-1 0-201,-1 0-840,2 0-1672,-6 2 985,5-2-441,-1 1-144,0-1 64,2 0-464,-6 1 640,5 1 152,-1-2 72,0 1-199,2-1-665,-5 1 536,4-1-112,-1 1-80,0-1-24,2 0-320,-2 2 240,0-2-144,0 0 32,1 0 72,1 0-200,-1 0 176,0 0-16,-1 0-136,1-1-8,1 1-16,0-1 8,0-1 48,0 0-8,0-3-184,0 5 136,0-2-40,1-3 72,1 3-48,-1-5 88,-1 7-72,2-3-48,0-2-56,0 2 144,0-4-48,-2 7 8,6-2-16,-5-5-72,2 5 0,2-5 64,-3 5-8,-2 2 32,5-7-32,-3 4-88,5-3 56,-4 3 80,-3 3-16,6-6 32,-1 3-56,1-3-24,-1 4-24,0-4 48,0 4 56,0-1-72,1-2-16,-6 5 56,5-2-40,0 0 16,0-1 56,1 1-48,-6 2 16,5-2-64,-3 1 56,5-1 8,-5 2-16,-2 0 16,6-1 8,-4 0-80,4 1 56,-5 0 48,-1 0-32,3 2-32,0-1 8,-1 1-32,0 4-8,-1-4 176,0 4-88,-1-4-40,1 6 56,-1-8-40,0 6 0,0 0 80,-1 2 16,-5 0-80,4 1-8,-5-1 24,1 2 16,0 0 56,6-10-104,-6 9 16,0 1-32,-1 0 104,0-1 8,7-9-96,-5 10 32,-1-1-32,0 0-120,1 0 120,5-9 0,-5 7 24,3 1 32,-5-1-8,5-1-104,-4 1 64,5-1 56,-5 0-40,6 0-16,0-6-8,-1 1-24,0 5 16,0-4 96,-1 3 16,2-5-104,0 1-56,-1 0-112,1 1 24,0-1 32,0-1 112,0 1-80,0 1-64,0-2-80,1 0-88,-1 0 312,2 1-304,0-1 24,0 0-96,3 0 24,-5 0 352,2 0-272,4-1-9,-3-1 73,4 0-144,-7 2 352,6-5-392,1 2-8,0-4-80,1 5 24,-8 2 456,7-7-568,2 1 8,1-1 16,0 0-24,0 0 31,0 0-7,-1 0 64,0-1 112,-9 8 368,8-7-328,0-1 48,0 0 40,-1 1 24,-7 7 216,7-7-104,0 0 72,0 0 8,-1 2 0,-6 5 24,7-6 0,-1 0 40,-1 1 16,0 3-8,-5 2-48,2-7 72,4 5-8,-5 0 64,1 0 72,-2 2-200,2-1 232,0 0 72,0 1 64,-2 0 184,1 0 64,0 0 81,-1 1-17,0 1-128,0-2-552,0 2 512,-2 3-96,0-4-80,0 5-112,2-6-224,-2 2 232,-4 5-8,5-2 24,-5 0 40,6-5-288,-1 6 256,-4 1 8,4-1 1,-5 1 47,6-7-312,-1 7 240,-4 1-64,3-2 8,1 1-40,1-7-144,-2 6 168,0-1-8,0 1-128,0-1 8,2-5-40,-1 2 56,1 5-24,0-5 0,0 5-168,0-6 0,1 5-32,0-5-56,2 1-64,-3-2 288,5 2-528,-3 0-169,5 0-127,-2-1-208,1-1-176,2 1-225,0-1-311,3 0-232,1 0-201,2-1 65,0-1 479,1-3 601,-15 5 1032,15-3-496,-2-3 336,0 5-24,-2-5-64,-11 6 248,12-3-1872,-12 3 1872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50.214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44 327 9818,'0'0'0,"0"0"2760,-1 0-799,-5 0-1097,4 0-392,-3 1-224,5-1-248,-2 1 152,-4-1-24,4 2-24,-3-2 72,5 0-176,-1 0 192,-1 0 40,0 0 40,0 0-16,2 0-256,-2-2 144,1-1-16,-1-3-24,1 4-72,1 2-32,-1-8 96,1 2-48,0-2-16,0-1 48,0 9-80,0-11 16,2 0 16,1-1-16,2 1-40,-5 11 24,3-11 40,3-1 0,-4 1 0,5-1 8,-5 1-8,6 0 16,-3 0 24,0 0-31,-5 11-49,6-10 48,0 0-56,-1-1 24,2 1 40,-7 10-56,5-10 24,1 1-16,1 0-16,-1 0 0,1 1 32,-1-1 16,1 1-8,1 0-40,-8 8 8,8-7 16,-1 0 32,-1 2-32,1 0-24,-1-1-16,0 5-24,0-5 8,0 6 8,-6 0 32,5-2-64,0 1 32,-2 0 24,4 1 16,-7 0-8,2 0-24,5 0 32,-5 2-73,4 0 33,-6-2 32,1 6-8,1-4-80,0 4 48,0-1-56,-2-5 96,2 5-88,0 3 8,0-1 40,0 4-8,-2-11 48,1 12-40,0 1 40,0 2-8,-1 2 16,0-17-8,0 16 56,-2 1-40,-3-1-8,3 1 40,2-17-48,-5 17 24,3-2-24,-5 2 64,1-2-16,6-15-48,-6 15 64,0 0 48,1 0-80,-1-2 73,6-13-105,-5 14 48,-2-1-8,1 0 32,0-1-104,-1 0 56,1-1 8,0 0 16,-1-1-40,7-10-8,-6 10-8,0-2 16,0 1-56,0-2 104,-1 0-8,2-1-40,-1-1 56,0-3-32,0 6 24,1-7-64,0 4 16,3-5 40,2 0-48,-6 1 56,4 1 32,-4-2-8,5 0-48,-4 0 8,4 0-72,-1 0 104,0-2-24,2 2-48,-2-2-48,1 0 128,1 0-120,-1-3 40,1 5 0,0-2 56,0-3-72,0 2 8,1-3 16,-1 6-8,2-3-24,0-5 16,1 3 8,2-2-24,-5 7 24,2-6-8,6-2 0,-3 1-16,3-1-8,-8 8 32,8-10-48,0 1 8,0 0 8,1 0-56,-9 9 88,9-9-72,0 1-32,0 0-16,2 0-64,-11 8 184,10-8-249,0 1-127,0 0-152,0 0-176,-10 7 704,11-6-904,0 0-176,-1 0-161,1 0-55,-11 6 1296,10-5-1320,-1-1 80,0 1 47,0 0 97,-9 5 1096,10-6-976,-1 0 112,0 4 224,0-5 199,-9 7 441,8-2-280,1-5 88,-1 5-16,0-5-40,-1 4-72,1-4-1880,-8 7 2200</inkml:trace>
  <inkml:trace contextRef="#ctx0" brushRef="#br0" timeOffset="1301">448 133 3792,'0'0'0,"0"0"696,0 0-696,0 0 489,0 0 7,0 0 8,0 0-48,0 0-2401,0 0 4266,0 0-1953,0 0 8,0 0 40,0 0-3897,0 0 7458,0 0-3425,0 0 49,0 0 31,0 0-6394,0 0 12124,0-1-5762,0 1-56,0-1-64,0 1-480,0-1 448,1 1-72,-1-1-16,0 0 0,0 1-47,1-2-41,-1 1 0,1 0-72,-1-1 40,1 0-40,-1 0-32,0 1 32,0 1-200,0-2 104,0 0 32,0 0-40,0-1-40,0-2 40,0 3 8,0-1-40,0-2 40,0 3-8,0-1-80,0-2 40,-2 4-16,2 1-40,-1-3 16,-1-2 16,0 4 40,0-1-40,2 2-32,-2-3 40,0 1 8,0 0-72,0 0 104,0 0-24,-3 0-32,4 0-24,-1 2-72,2 0 72,-6-1-80,5 1 56,-4 0-16,3 0 48,2 0-8,-5 1-8,4 1 72,-5 3-8,5-3-48,1-2-8,-5 6 96,4-4-80,-5 6 104,5-3-8,1-5-112,-2 6 72,-4 0 56,5 0-32,-1 2 48,2-8-144,-6 9 168,5 1-56,-4-1 0,3 0 0,2-9-112,-2 9 96,0 0 24,0 0-7,1-1-17,-1 1 16,1-1-32,0 0-8,-1 0 24,2-8-96,0 8 80,0-1 48,0 0 16,0-1-32,0-6-112,0 6 72,0 0-48,1-1-24,0-3 0,-1-2 0,2 7 24,0-6-8,-1 1-24,0 3 16,-1-5-8,2 0-16,0 2 16,0-1 8,0 1-56,-2-2 48,2 1-24,0-1-32,0 0 48,4 0-24,-4-1-16,0-1 0,4 0-48,-4 0 80,-2 2 16,7-6-72,-5 5-40,5-6-56,-5 4-80,-2 3 248,7-7-257,-2 1-71,1-1-40,1-2 16,-7 9 352,7-9-440,1 0 72,-2 0 0,0 0-48,0 1 72,0 0 40,-1 0 24,0 0 32,0 0 56,-2 1 0,3 1 48,-3-1 48,3 1 16,-4 0 15,4 1-15,-4 3-24,-2 2 104,2-6-120,1 4 0,-1 0 0,0 0 8,-1 1 24,0 0 16,-1 1 80,1 0 32,-1 0-40,1 0 96,-1 0 8,1 1 24,0 1 64,-1-2-192,0 6 184,1-5-7,0 5 47,-1-4-32,0-2-192,0 7 160,0-2 24,0 1-72,0 0 56,0-6-168,-2 7 152,2 1-8,-1 0-40,0 0-48,-1-1 24,2-7-80,0 7 96,-1 0-8,1 1 0,0-1-32,0-7-56,0 6 48,0 1-24,0-1-24,0 0 8,0-6-8,0 6-40,0 0-8,1-1-88,0 0-112,-1-5 248,2 2-392,0 4-160,1-5-177,-1 1-167,3 0-144,-3 0-48,4 0 0,-3-1 39,-3-1 1049,7 0-984,-2 0 32,1 0 56,-1 0 168,-5 0 728,6 0-512,1 0 207,2-1 129,0-1 8,-9 2 168,10-3-160,-1-3-48,0 4 8,0-4-136,-9 6 336,8-1-3144,-8 1 3144</inkml:trace>
  <inkml:trace contextRef="#ctx0" brushRef="#br0" timeOffset="1302">822 135 5993,'0'0'0,"0"1"1600,0-1-32,0 0-439,0 0-521,0 0-368,0 0-128,-1 0-40,1 0 32,0 0 80,0 0-184,0-1 184,0 1 40,0-1 16,-1 0-40,1 1 8,-2-1-32,2-1-56,-1 0 40,1 2-160,0-2 120,-1 0 8,1 0 8,-1 0-32,1 2-104,0-2 168,-2 0 0,2 0-15,-1 0 31,1 2-184,-1-2 160,-1 0 40,1-1-16,0 1-48,1 2-136,-2-1 120,1-2-40,0 0 16,-1 1 56,2 2-152,-1-2 144,0 0 24,0 0 64,-1 0 56,2 2-288,-1-2 248,0 0 8,-1 0-48,1 1-48,1 1-160,-1-2 160,-1 1-48,1 0-24,0 0-16,1 1-72,-2-1 56,1 1 16,-1-1-16,-4 1-40,6 0-16,0-1 16,-2 1-8,-3 0 24,4 0-80,1 0 48,-2 0 8,0 0-40,-3 0-16,3 1 64,2-1-16,-5 1-24,4 1-8,-4 0 24,3 0-8,2-2 16,-5 2-16,4 0 40,-4 0-16,3 3 16,2-5-24,-6 2 56,5 3-48,-5-3 32,4 4-24,-4-4 24,4 6 48,-3-3-40,3 0 16,2-5-64,-5 6 64,4 0 8,-4 0-8,3 0 32,2-6-96,-2 7 64,0 0-32,-3 0 0,4 0 24,1-7-56,-1 7 48,-1-1-32,0 1 0,1-1-32,1-6 16,-1 6-16,-1-1 24,2 0 40,-1-3-24,1-2-24,0 7 8,0-5 24,0 5-56,1-6 32,-1-1-8,0 2 16,1 3 8,1-5 57,0 1-65,-2-1-16,2 2 48,0-2-72,0 1-8,1-1 8,-3 0 24,3 0-65,2 0 73,-3 0-72,3-1 32,-3-1 8,4 0-48,-4-3-16,4 3-56,-6 2 144,2-3-184,4-3-8,-4 4-24,3-5 8,-5 7 208,2-3-192,4-3-72,-4 3 48,4-3-32,-6 6 248,2-3-224,4-3 64,-4 4 8,4-4 64,-6 6 88,2-2-64,4-4 24,-5 4 24,2-3-24,2 3-56,-5 2 96,2-3-32,1-2-16,2 4 0,-3 0 32,-2 1 16,3-1-16,-1 0 0,1 0 48,0 1 0,-3 0-32,1 0 32,1 0 32,0 0 8,0 2 8,-2-2-80,2 6 88,0-4-16,0 4 16,0-1-24,-2-5-64,1 6 8,0 2 48,0 1-80,0 3 56,-1-12-32,1 14 56,-1 1-64,0 1 72,0 1-48,0-17-16,0 16 16,-2 1 40,0 1-40,1-1 8,1-17-24,-2 18 32,0 0-16,1 1-8,0 0 40,1-19-48,-2 20-24,0 0 24,0 0 80,-3 1-24,5-21-56,-2 20 144,-3 0-24,3 0 32,-4 0 40,6-20-192,-2 18 240,-4 0 72,4 1-40,-5 0-16,7-19-256,-2 18 272,-6 1 33,3-1-81,-1 1 56,6-19-280,-6 17 208,0-1-40,1 0 64,-2-1-88,7-15-144,-6 13 152,0 0-48,-1-1-16,2-1-16,5-11-72,-6 11 96,1-1-88,0-1 16,0-1-8,-1-1-8,1 0 48,0-1-32,0-1 0,5-5-24,-6 2-8,1 4 40,3-6-40,-6 1 0,8-1 8,-2 1-16,-4-1-64,4 0 16,-4 0-24,6 0 88,-2 0-112,-3-1-8,4-2 32,-5-2-16,6 5 104,-1-3-96,0-5 0,-1 1-32,1-1 48,1 8 80,-2-9 16,2-1-88,0-3 32,2-1-64,-2 14 104,5-17-176,-3-2 136,6-1-80,-1 0 8,-7 20 112,8-19-168,-1-2-153,2 2-87,-1-2-200,-8 21 608,9-20-832,1-1-200,-2 0-240,1 0-257,-9 21 1529,11-20-1848,0-1-105,0 1 121,-1-1 304,-10 21 1528,12-21-984,-1 0 391,0-1 209,0 2 200,-11 20 184,11-21-224,0 2-64,-1 2-280,-1 0-2000,-9 17 2568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53.554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120 404 3032,'0'0'0,"0"0"880,0 0-368,0 0-280,0 0-23,0 0-209,0 0 208,1 0 16,0 0-8,-1 0 8,0 0-224,1 0 224,0 0 0,-1 0 48,1-1 24,-1 1-296,1-1 328,-1 1 16,1-1-8,0 0 8,-1 1-344,0-1 336,1-1-8,0 0-56,-1 0-8,0 2-264,1-2 225,0 0 7,-1 0-8,1 0-64,-1 2-160,0-2 144,1 0-32,0-1-40,-1 1 16,0-1-16,0-2-24,0 3 0,0-1-16,0-3-8,0 4-24,0-4 0,0 4 8,0-3-16,0 3 8,-1-4 0,0 4-32,1 2 32,-1-6-24,-1 4-8,0-3 0,0 3-8,-4-1-24,5-2 16,-1 3 24,-4 0 32,6 2-8,-1-3 8,-4 1-48,3 1-8,-3-1 0,5 2 48,-1-2-24,-5 2 0,4 0-8,-4 0-16,4 1-32,-4 1 24,4 0-24,-3 4 24,5-6 56,-2 2-32,-5 5 32,5-2 32,-6 2-16,8-7-16,-5 8 80,0 1 8,3-1 40,-5 1 96,7-9-224,-2 7 232,-4 2-8,5-1 16,-5-1-48,6-7-192,-1 7 176,-1 0-8,0 0-48,0 0 0,2-7-120,-2 6 104,0 1 16,1-1 16,0 0-40,1-6-96,0 5 112,-2 0-48,2-3-16,0 4 16,0-6-64,0 1 40,0 1-8,0 0 16,0 0-32,0-2-16,0 2-56,1-1-24,0-1 8,-1 0 0,0 0 72,2 0-32,0 0 16,0 0-48,1 0 16,-3 0 48,5-2-88,-4 0-8,2 0 40,2-1-24,-5 3 80,2-5-40,1 3 8,2-1-32,-2-2 8,-3 5 56,6-2-56,-3-4-16,3 4 24,-3-3 0,3 3 0,-6 2 48,6-2-40,-1-4-16,0 5 8,0-1-32,-5 2 80,5-2-64,1 0-24,-1 1-24,0 0 24,-5 1 88,5 0-112,1 0 8,-4 2 0,5 3-32,-7-5 136,2 2-136,5 6-40,-2 0-40,1 4-16,0 4-8,0 3 40,-3 3 95,2 0 57,-5-22 48,1 21 24,-1 2 0,1-1 24,-1 1 73,0-23-121,0 22 144,0 0 80,-2 1 96,1 0 0,1-23-320,-2 24 416,-3-1 32,5 1-8,-2-2-24,2-22-416,-2 21 384,-3 0-24,3 0-56,0-2 64,2-19-368,-6 20 328,5-1-7,-4 0 23,3-1-48,2-18-296,-7 16 264,6-1-16,-5-1-56,5-2 8,1-12-200,-5 13 168,3-2-64,-3 1 16,3-3-48,2-9-72,-6 9 32,5-1 8,-4 0-64,4-1 24,-5-1 0,5-1 48,-4-3-32,3 4-32,-4-5 16,4 1-80,-4-1 40,5 0-80,1-1 120,-5 0-216,3 0-24,0 0-80,-3 0-32,5 0 352,-1 0-408,-1-3-120,-4-3-65,5 1-39,1 5 632,-2-6-632,0-1-8,-3-1 8,3-2 24,2 10 608,-2-14-576,0-4 39,0 0 25,1-2 64,1 1 16,0 0 32,1 0-16,1-1-16,-2 20 432,6-20-440,-5 1 8,2-1 56,4 1 40,-7 19 336,5-19-272,1 0 47,1 0 57,-1 1 40,0-1 32,1 2 32,-2 0-56,1-1 8,-6 18 112,6-17-184,0 1-56,1 1-400,-1-1-2088,-6 16 2728</inkml:trace>
  <inkml:trace contextRef="#ctx0" brushRef="#br0" timeOffset="2866">253 458 6849,'0'0'0,"0"0"2376,0 0-375,0 0-2001,0 0 1048,0 0-728,0 0-352,-1 2 0,1-2 32,0 0-56,0 1 48,0-1 112,0 1 0,0-1-104,0 0 272,0 2 72,0-2 0,2 0 24,-2 0-368,2 0 265,0 0-65,1 0-24,-1 0-72,-2 0-104,6-1 168,-4-1-48,3 0 48,-3 0 16,-2 2-184,7-2 120,-5 0 24,5-4-32,-4 4-32,-3 2-80,7-6 64,-1 0-16,0-1-16,2 1 16,-8 6-48,8-7 40,0 0-24,0-1 0,-1 1-8,1-1 0,-8 8-8,6-7 56,1 0-72,-2 0 0,-5 7 16,6-9 64,0 2-24,-1-1 16,-2 0-32,3 1-80,-6 7 56,2-8-16,3 2 16,-4-1-40,-1 7 40,2-6-24,0-1-48,0 2-48,-2-1-8,1 1-64,-1 5 192,1-5-280,-1 0 40,0 2 16,0-3 48,0 6 176,0-2-168,-2 0 0,0-1-16,0 0 16,2 3 168,-2-2-121,-4 0 17,5 0-48,-5 2 40,6 0 112,-1-1-144,-5 1 40,4 0 40,-6 0-32,8 0 96,-5 1-56,-1 1 24,0 3 56,1-3 48,5-2-72,-6 7 128,-1 0 80,0 1 80,0 1 41,7-9-329,-8 10 368,0 2-64,0 1 8,1 0-24,7-13-288,-7 14 296,0-2 8,2 0-24,-1-1-16,6-11-264,-5 11 216,3 0 0,-4 0-64,4-1-40,-5 0-8,6 0-48,-4-1-48,5-1 32,0-8-40,-2 9-8,2-2-24,0 1 48,0-1-56,0-1-16,1 0-48,0-4-56,1 5-56,0-6 8,0 4-88,1-3-128,2-1-88,-4 5-152,2-6-113,3 1-47,-4-1-104,-2 0 928,6 0-1016,-1 0-40,1 0-17,0-1 57,-6 1 1016,7-2-928,1-3 88,1 3 120,2-6 112,-11 8 608,12-7-425,0-1 137,0 0 112,-2 0 88,-10 8 88,11-8-96,-2 1 8,1-1 8,0-1-8,-10 9 88,9-8-72,0-1-8,0 1-32,-1-1 8,-8 9 104,8-8-120,0-1-32,1-1-24,-1 1-160,0 1-80,-1-1-168,1 1-896,-8 8 1480</inkml:trace>
  <inkml:trace contextRef="#ctx0" brushRef="#br0" timeOffset="2867">558 299 3072,'0'0'0,"0"-2"384,2 0-184,-2 2-200,2-2 160,0-4 8,3 3 32,-3-3 32,-2 6-232,3-3 313,2-3 63,-3 3 72,1-4 8,-3 7-456,2-2 496,1-5 32,0 5 48,-1-5 32,-2 7-608,1-3 568,1-3-32,0 3-31,-2-3-25,0 6-480,1-1 512,0-5-32,-1 4-40,0-4 48,0 6-488,0-1 440,0-2 24,0 0-48,0 1-40,0 2-376,-1-3 353,0 1-81,-1 0-8,0 0-64,1 0 24,-5 2 24,4-1 0,-3 0 32,4 1-72,-4-1 0,3 1-24,-3 0 8,4 0 80,-5 1-72,4 1-32,-4 0 24,6-2-192,-2 2 112,-5-1 88,5 1-8,-5 0-64,5 4 80,-5-5-88,5 4 81,-5-3-65,5 4-80,-4-4 48,4 4-40,-3-4 16,5-2-80,-1 7 40,-4-5-56,3 5 8,0-2 24,2-5-16,-2 6 40,0-1 24,1 0-40,-1 0-32,2-5 8,-1 5 16,0 1 16,1-1 16,0 0 48,0-5-96,0 5 72,0 0 56,0 1-56,2-1 24,-2-5-96,2 5 56,0 0-80,1 1 24,2-1-32,-5-5 32,2 5 0,1-3 8,2 5 40,-3-5-40,-2-2-8,2 7 40,4-5-32,-5 5-16,2-5 80,-3-2-72,6 8 8,-4-6 56,4 4 16,-4-4-56,-2-2-24,2 6 192,4-4-80,-4 4 48,0-4 8,-2-2-168,5 6 56,-3-5 80,0 4-16,0-4 8,-2-1-128,2 6 144,0-5 0,0 4-16,0-4 48,-1 5-32,1-5-8,-2 4-32,1-4-40,0 5 16,-1-6-80,0 1 80,0 4-40,0-3-8,-2 3-48,2-5 16,-2 1 32,0 4 16,-4-3-40,5 3 0,1-5-8,-6 1-48,5 1 56,-5 0 8,4 3-64,2-5 48,-7 2-64,5 0-16,-5-1-16,5 1 0,2-2 96,-7 2-136,5-1-56,-5-1 8,5 0 16,2 0 168,-7 0-184,5 0 32,-4 0-32,4 0 16,2 0 168,-5 0-96,4 0-112,-4 0 40,5 0-96,0 0 264,-2-1-328,0 0 40,0-1-64,1 0 32,1 2 320,0-2-353,0 0-31,0 0 48,0 0-24,0 2 360,0-2-368,1-3-8,1 3-88,0 0 24,-2 2 440,2-6-480,3 4 32,-3-3 32,3 3 72,-5 2 344,3-5-289,3 3 73,-3-4 24,3 4 24,-6 2 168,3-7-104,5 2-32,-2-1 56,2-1 16,-8 7 64,9-7-48,1-1 24,0-1-16,0 0 16,-10 9 24,10-9-8,0 0 24,-2 0 8,1-1 24,-9 10-48,8-10 0,-1 0-24,1 1 8,1-1-16,-9 10 32,7-10 24,1 0 8,0-2 0,-1 1 8,-7 11-40,8-11 72,-1 1 32,1-1 0,-1 2-24,0-2 0,0 1 0,-1-1 32,1 2 24,-1-2-8,1 1-16,0 0 17,-1 1 7,-6 9-136,7-9 112,-1-1 0,1 0 8,-1 1 32,-6 9-152,6-9 184,-1 0 16,0 1 8,0-1 8,-5 9-216,6-8 264,-4 1 56,5-1-16,-5 2 0,-2 6-304,6-7 312,-4 5-8,4-5 64,-4 5 0,-2 2-368,2-2 304,0-4-8,0 4-23,-1 1 39,-1 1-312,1-2 280,1 0-32,-2 2 16,1-1 8,-1 0 40,0 1 40,0 0-64,0 0-72,0 0-216,0 0 184,0 2-32,0 3-56,0-4-72,0-1-24,-1 6 16,-1-4-8,0 6 64,0-2 8,2-6-80,-5 7 16,3 2 0,-4 3-40,1 3 96,5-15-72,-5 17 0,-1 0 32,1 1-80,0 1 24,5-19 24,-7 19 104,0 0-128,0 0 48,2 0-48,5-19 24,-6 19-72,0 1 104,1-1 0,-1 2-24,6-21-8,-5 18-16,-1 1 40,1 0 8,0-1-64,5-18 32,-2 16 32,-5 0-24,5-3-80,-3 1 40,5-14 32,-2 12-80,0-1-96,0 0-48,0-2-80,2-9 304,-1 9-416,0-1-96,-1 0-104,2-2-168,0-6 784,0 7-881,0-2-143,0 0-152,0-3-152,0-2 1328,0 5-1529,0-4-111,0 1-8,0-1 55,0-1 1593,0 1-1392,0-1 248,1 0 272,0 0 319,-1 0 553,0 0-312,1 0 152,0-2 56,1-3 16,-2 5 88,1-2-120,0-6-16,1 3-16,-1-1-24,-1 6 176,1-7-272,1-1-2448,-2 8 2720</inkml:trace>
  <inkml:trace contextRef="#ctx0" brushRef="#br0" timeOffset="2868">738 231 11826,'0'0'0,"0"0"4289,0 0-1072,0-1-2025,0 1-1192,-1-1 384,0 1-272,-1 0-72,1-1-32,1 0 64,0 1-72,-1 0 152,1-1 168,0 0 32,0 1-352,1-1 320,0-1-8,1 0-104,1 0 0,3 0-64,-6 2-144,2-2 56,4 0 8,-1 0-64,0 0 72,-5 2-72,5-2 57,3-3-98,-1 3 41,2-4-64,0 5 40,0-5-40,0 4-192,0-4-64,-9 6 320,9-2-448,1-4-88,0 4-64,0-3-200,-10 5 800,9-2-936,0-1-121,0 1-175,0-1-184,-9 3 1416,8-3-1633,1 1-215,-1-1-56,1 1 127,-9 2 1777,8-2-1608,0 0 304,1 0 375,-2 0 289,-7 2 640,9-2-392,-1 0 168,0 2 8,-1 0-32,-7 0 248,8 0-368,-2 0-2144,-6 0 2512</inkml:trace>
  <inkml:trace contextRef="#ctx0" brushRef="#br0" timeOffset="2869">968 385 8041,'0'0'0,"0"0"2801,0 0-2801,0 0 2344,0 0-1063,0 0-905,0 0-368,0 0-80,0 0-8,0-1 104,0 0 48,0 1-72,0-2 152,1 0 40,-1 0-24,1 1 16,0-5-48,-1 5-32,2-1 0,-2-1-72,0 3-32,2-2 80,-1-1-32,0 1 8,1-1-8,-2 3-48,1-3 8,0 1 8,0 0 0,1 0 0,-2 2-16,1-2 16,0 1-32,-1 0 16,1 0 56,-1 1-56,1 0 32,-1 0 64,1 0-40,-1 2-16,0-2-40,0 1 56,0 1-72,0 0-24,0 3 32,0-5 8,0 2-136,0 4 16,0-4-72,-1 5-128,1-7 320,-2 2-280,1 5-56,0-2 8,-1 1 40,2-6 288,-1 5-320,0 0-33,0 0-111,-1 0-176,2-5 640,-1 6-840,0-4-208,-1 5-168,1-5-105,0 4 25,-1-4 112,1 3 232,0-3 319,1 3 249,-2-5 160,2 1 56,-1 1-32,1-2 200,0 0-272,-1 0-2120,1 0 2392</inkml:trace>
  <inkml:trace contextRef="#ctx0" brushRef="#br0" timeOffset="2870">1054 195 11098,'0'0'0,"0"0"4361,0 0-704,0 0-3657,-2-1 1328,1 0-1040,0 1-312,-1-1-152,2 1 176,0 0-128,-1-1-56,1 0-32,-1 1 8,1 0 208,0-2-240,0 1-88,0 0-209,0-1-175,0 1-192,0 1 904,0-1-952,0 0-56,0 0-56,1 1-81,-1 0 1145,1-1-1344,-1 0-136,1 1-73,0-1 65,-1 1 1488,0 0-1248,1 0 312,0 0 319,-1 0 241,1 0 144,0 0 40,-1 0 24,1 0-32,0 1-136,-1 0-2392,0-1 2728</inkml:trace>
  <inkml:trace contextRef="#ctx0" brushRef="#br0" timeOffset="2871">1119 366 4496,'0'0'0,"0"0"953,0 0 87,1 0-128,-1 0-912,1 0 720,0 2-192,0-1-64,1-1 17,-2 0-481,2 1 488,0-1 64,0 2 8,1-2-72,2 1 8,-3-1-64,1 0-56,2 0-56,-5 0-320,2 0 216,0 0-40,4 0-64,-4 0 32,-2 0-144,2 0 121,3-1-57,-3 1 16,0-2 40,0 0-8,1 0 0,0 0 0,-2 0-56,-1 2-56,2-1 64,0-1 24,0 0-48,0 0-24,0 0 8,-2 0-96,0 0-64,0 0-104,0 2 240,0-2-320,0 0-33,0 0 9,-2 0 64,0 1-64,0-1 40,0 2-24,-3-1-64,5 1 392,-1-1-352,-4 1-32,3 0-48,-3 0 64,5 0 368,-1 2-344,-5 0 48,5 0 104,-5 4 39,6-6 153,-2 2-88,-3 5 48,4-2 24,-4 0 56,5-5-40,-2 6 48,-3 0 32,4 1 33,-4 0 23,5-7-136,-2 6 152,0 1 24,0-1 24,1 1 8,1-7-208,-2 6 216,1-1-32,1 1-16,0-4-8,0-2-160,0 7 128,0-5 0,0 5-24,1-5-40,-1-2-64,1 6 56,1-5-40,0 1 0,0 3-8,-2-5-8,6 0-40,-4 1 32,0 1-40,5-2-16,-5 0 56,5 0-32,-5 0 32,5-2 40,-2 1-48,1-5 16,0 4-48,0-4 24,2 1-16,0-1-24,1-1 16,0-1-64,0-1-32,0-1-56,-1 1-48,-1 0 16,-7 9 232,7-8-240,-2-1 48,1 1-8,0-1 8,-6 9 192,1-8-185,5-1 49,-4 1 24,4 0 16,-6 8 96,1-8-40,1 0 24,0 0 16,0 1 40,-2 7-40,1-8 40,0 0 0,1 1 48,-1 0-16,-1 7-72,1-8 104,-1 2-8,0-1-15,0 1 23,0 6-104,0-7 112,0 0 8,-2 0 8,1 0-24,1 7-104,-1-5 96,-1-1 32,1 0 24,0 1 0,1 5-152,-2-6 160,0 4-56,-3-4 24,3 4-8,2 2-120,-1-2 120,-1 0 32,-3 0-56,4 0 80,1 2-176,-6-1 208,5 1-16,-4-1 40,3 1-56,2 0-176,-7 0 128,5 1 0,-5 1-72,5 3-64,2-5 8,-8 1-16,6 5 8,-5-4 88,5 5-24,2-7-56,-7 2 80,2 5 16,0-1-32,-1 0 72,6-6-136,-5 7 128,3 0-40,-5 0 40,5 0 16,2-7-144,-6 7 192,4 0 57,-4 0-81,5 0-56,1-7-112,-2 6 168,1-1-48,0 1 48,-1-1 16,1-3-152,1-2-32,0 7 96,0-5-8,0 4-24,0-4 32,0-2-96,0 5 8,1-4 8,-1 5 0,2-5-8,0 0-40,1 1-48,-1 0-32,4 0 40,-4-1-32,3 1-48,-3-1 0,5-1-88,-7 0 240,3 0-184,3 0-24,-3 0-49,4 0 9,-7 0 248,6 0-256,0-1 40,0 0 112,0 0-48,-6 1 152,6-2-152,0 1 24,0 0-64,-1-1 48,-5 2 144,6 0-136,1-1-32,-1 0 56,0 1 40,-6 0 72,6-1-56,0 1 48,0 0 0,0 0 32,-6 0-24,6 0 64,-1 0 40,0 1 0,0 0 0,-5-1-104,6 2 120,-4 0 88,5 5 88,-5-5 72,-2-2-368,7 8 424,-5-2 16,0 0 49,0 0-25,-2-6-464,3 7 440,-1-1-56,0 1-104,0-1-16,-2-6-264,0 6 248,1 0-96,0 0-16,-1 0-64,0-6-72,0 6 40,0 0 48,0 0-16,0-1 72,0 0-80,-1 0 0,1 0-24,-1 1-48,1-6 8,0 2 0,0 5-16,-2-5-16,2 3 8,0-4-56,0 1-24,0 0-32,0 0-80,0-1 8,0-1-48,0 0-32,0 0 0,0 0 288,1 0-304,0 0-16,-1-2-32,2 0-72,-2 2 424,1-5-425,0 3-87,1-5-16,0 2-16,-2 5 544,3-5-560,3-1 80,-1-1 64,2-2 32,-7 9 384,8-11-344,0 1 8,0 0 88,-1 0 47,-7 10 201,7-9-168,0 0 64,0 0 0,-1 1 96,-6 8 8,7-9 0,-1 1 24,1 0-16,-1 0 0,-6 8-8,7-7 40,-1 0 24,1 1 32,-1 0 40,-6 6-136,7-6 145,-1 1 23,0 2-8,-4-2-24,-2 5-136,7-1 144,-5 0 16,4-1 40,-4 2 72,-2 0-272,2-1 344,1 0 32,-1 1 112,0 0 32,-2 0-520,2 0 552,-1 2 0,0 0-56,1 3-47,-2-5-449,0 2 384,1 4-56,0-4-72,-1 5-48,0-7-208,0 6 200,0-1-96,0 3 24,0-1-16,0-7-112,-2 9 56,1 0 72,0 0-32,-1 0 8,2-9-104,-2 10 72,0-2-32,1 0 8,-1 0-24,2-8-24,-2 8 24,0 0-72,1-1 40,0 0-80,1-7 88,-2 6-96,1 0 40,1 0-192,-1-4-72,1-2 320,0 6-456,-2-5-128,2 1-56,0 0-97,0-2 737,0 2-792,0 0-96,0 0-72,0-1-24,0-1 984,0 0-953,0 0 81,1 0 120,0 0 128,1 0 104,0-2 112,0 0 16,0-1 40,0-2-9,3 3-7,-3-5 112,1 5 48,-3 2 208,7-7-136,-2 0 64,2 0 8,-1-1 24,-6 8 40,8-9-8,-1 0-24,1 0 24,-1 0-16,-7 9 24,8-8-32,0-2 32,0 2 8,0 0 16,-8 8-24,7-9 64,-1 2-24,2 0 32,-2-1 56,-6 8-128,7-7 152,-1 1 112,0-1 24,0 1 25,-6 6-313,6-7 352,-1 1 0,0-1 40,1 1-8,-6 6-384,5-6 384,-3 0 16,4 0-16,-4 1-24,-2 5-360,6-5 344,-4-1-32,1 4-8,-1-5 32,-2 7-336,3-2 321,-1-5 7,0 4 24,-1-2 56,0 3 64,-1 2-472,0-6 456,0 4-8,0 0-64,0-3 8,0 3 40,0 0 88,-1 0 49,0 0-25,1 2-544,-2-2 576,0 0-48,-3 0-32,3 1 32,2 1-528,-5 0 448,4-1-8,-4 1 0,3 0-72,-5 0 1,5 2-81,-5 0-48,5 0 8,-5 3-40,5-4-32,-5 5-24,5-4-48,2-2-104,-7 5 136,5-3 24,-5 6-80,5-6 16,2-2-96,-6 7 40,4-1 56,-4-1 72,5 0-72,1-5-96,-5 5 200,4 0-112,-1-3-8,-4 7 80,6-3-192,-1 0 64,0 0-16,1-1 8,0 1 56,0 0 0,0 0-104,0 0 48,0-6-24,2 6 24,0 0-8,0-1 24,0 1-72,-2-6 32,2 6 24,1 0 24,2 0 112,-3 0-48,-2-6-112,3 6 96,2 0 56,-3-1-8,6 1 0,-8-6-144,5 7 168,0-1-48,-2 0 24,3-1 17,-6-5-161,5 6 200,-2 0-8,4 0-48,-5 0 16,-2-6-160,5 6 120,-3-1 48,4 1-64,-4-1 96,-2-5-200,1 5 112,2 1-16,-1-1 88,-1 0-128,-1-5-56,2 5 128,-2-3-88,1 6-16,0-6 64,-1-2-88,0 7 72,0-2-32,0-3 8,-2 6-112,2-8 64,-2 5-48,-4 0 0,4 1-112,-5 0 16,7-6 144,-7 6-272,-1 1-96,0 1-56,-2-1-136,10-7 560,-10 6-705,-1 1-15,-1-1-168,1-1-80,11-5 968,-11 2-1120,0 4-249,-1-4-215,-1 4-320,13-6 1904,-12 1-2169,0 1-143,0 0 95,1-1 385,11-1 1832,-12 1-1273,0-1 513,0 0 384,0 0 184,1 0 24,0 0-16,0 0-32,2-1-80,9 1 296,-9-1-992,9 1 992</inkml:trace>
  <inkml:trace contextRef="#ctx0" brushRef="#br0" timeOffset="3292">967 357 3320,'0'0'0,"0"0"272,0 0-24,0 0 40,0 0 96,0-1 25,0 0-1,0 1-64,0-1-40,0 0-16,0 1-24,0 0-264,0-1 304,0 0 0,0 1 0,0-1 56,0 1-360,0-1 360,0 1 16,0-1-24,0 0-72,0 1-280,0-1 241,0-1-17,0 1-16,0-1-24,0 2-184,0-2 152,0 0-64,0 0 24,1 0-40,-1 2-72,0-2 104,0 0 24,1 0 0,-1 0 48,0 2-176,0-2 152,0 0 16,0 0 64,0 0 16,0 2-248,0-1 312,0 0 88,0 0-8,0 0 72,0 1-464,0-1 440,0 1-111,0-1-25,0 0-72,0 1-232,0 0 144,0 0 72,0 2-80,-2 0-112,2-2-24,-2 1 112,1 5-136,-1-4 64,0 4 40,2-6-80,-2 5-24,-4 0 16,4 1-48,-3 2 16,3 0 16,-3 0-32,3 0 16,-3 0-8,5-8 48,-1 8-136,-5 0-16,4 0-160,-3 0-161,5-8 473,-1 7-648,-4 1-224,3-1-192,0 1-136,2-8 1200,-2 7-1249,0 0-23,1 0 48,-1-1 96,2-6 1128,-2 7-841,0-2 265,0 1 248,0 0 128,2-6 200,-2 5-224,0 0-72,1-4-2592,1-1 2888</inkml:trace>
  <inkml:trace contextRef="#ctx0" brushRef="#br0" timeOffset="3563">1009 165 12466,'0'0'0,"0"0"4145,-1 0-1424,1 0-2721,-1 0 984,-1 0-736,1 0-184,0-1-128,1 1 64,-2 0-48,1-1 80,1 1-88,-1-1 40,1 0 40,-2 1-8,2-1-16,0 1-32,0-1-120,0 0-128,0 1-112,0-1-216,0 0-185,0 1-239,0 0-344,0 0-368,0 0 1744,0 0-2161,0 0-183,0 0 79,0 0 465,0 0 10370,0 0-18325,0 0 9059,0 0 336,0 0 32,0 0 11467,0 2-23070,0-1 9763,0-1 2168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9:59.187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78 64 4152,'0'0'0,"0"0"537,0 0-377,0 0-80,0 0-32,0 0-8,0 0-16,0 0-24,0 0 24,0 0 0,0-1 8,-1 0 16,1 1-48,0 0 88,0 0 32,0 0 48,0-1 16,0 1-184,0 0 184,0 0 8,0 0-16,-1 0 0,1 0-176,0 0 176,0 0-8,0 0-16,0-1 16,0 1-168,0 0 136,0 0 24,0 0 8,-2 0-24,2 0-144,0 0 160,0 0 8,0 0 32,0 0 16,0 0-960,0 0 1712,-1 0-744,1 0 8,0 0 17,0 0-249,-1 0 280,1 0-32,-2 0-24,2 2-8,-1-2 16,1 1-24,-1-1 8,1 1-16,-1-1-24,1 2 32,-2-1 24,1 0 0,0 1-24,-1-1 40,1 0-32,0 1 0,-1 3-64,1-3-40,0 0-72,-1 4-32,2-6-8,-2 2 64,0 6-48,0-3 64,0 1 32,0 1-24,-3 1 144,4 0-15,-1 0 15,2-8-232,-2 8 280,-4 1-88,5 0 56,-1 0-16,2-9-232,-2 9 200,-3 0 24,4 2-32,-1 0 0,2-11-192,-2 11 184,0-1-8,0 0 16,1 0-48,1-10-144,-2 9 184,0-1-16,1 1-64,1-2 72,0-7-176,-1 8 136,1-1-8,0 0 32,0 0-72,0-7-88,0 6 96,0-1-8,0-3-8,0 4 16,0-6-96,0 2 88,0 0-40,0 3 40,0-5-24,0 0-64,0 1 56,0 1 41,0-1-65,2-1 24,-2 0-56,2 0 64,0 0-40,0 0 32,0 0 0,-2 0-56,2-1 56,0 0-16,1-1-8,-1 0-32,-2 2 0,3-3 24,2-2 32,-3 3-24,3-4 32,-5 6-64,2-6 16,4 1-24,-3-2 16,3 0-40,-6 7 32,3-7 16,4-1 0,-2-2-8,2 0 48,-7 10-56,6-11 0,0 1 16,-1-1 0,-2 1 0,4 1 8,-5 0-32,5 0 48,-5-1-40,-2 10 0,7-10 48,-5 0 8,6 0-32,-6 1 40,-2 9-64,7-9 0,-5 0 40,4 0 0,-4 0 0,-2 9-40,6-9-8,-4 1-24,3-1 16,-3 1 8,-2 8 8,6-8 56,-4 1-56,3 0-24,-3 0 8,-2 7 16,3-7-24,-1 2 48,4-1 0,-5 0-40,-1 6 16,2-2 32,0-3 0,0 3-16,0-1-24,-2 3 8,2-3-16,0 1 0,0 0 16,0 0 48,-2 2-48,2-1 24,-1-1-48,0 2 40,0-1-24,-1 1 8,2-1 48,-2 1-40,0-1-8,0 0 48,0 1-48,0 0-32,0 0 48,0 0-24,0 0-72,0 0 184,0 0-192,0 2 104,0-1 16,0 1-16,0 0-56,0-2 40,0 2 16,0 0 0,0 0 24,0 0-8,0-2-32,0 6-32,-1-5 24,0 5 24,-1-4-8,2-2-8,-1 7 24,0-5-56,0 6-8,-1-3 56,2-5-16,-1 6 24,-1 0-24,0 0 32,0-1-64,2-5 32,-2 6-32,1 1 72,0-1-80,-1 1 64,2-7-24,-1 6 48,-1 1-64,1-1 64,-1 1-96,2-7 48,-1 6-64,0 0 72,-1 0-88,1-1 56,0 1-8,0 0-56,-1-1 120,1 1-56,1-6 24,-1 5-24,1 0 16,-2 0-40,2-3-8,0-2 56,0 7-80,0-5-8,0 5 8,0-5-56,0-2 136,0 5-144,0-4-72,1 1-97,0 0-87,-1-2 400,2 2-568,0 0-144,-1 0-128,5 0-112,-6-2 952,2 0-1041,3 0-111,-3 0-152,4 0 8,-6 0 1296,3 0-1313,3-1 49,0-1 168,0 0 208,-6 2 888,5-2-616,1 0 248,0 0 151,0 0 9,-6 2 208,7-2-240,-1 0-112,1-4-864,-1 4-1272,-6 2 2488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08.794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241 315 3688,'0'0'0,"0"0"0,0 0 696,0 0-239,0 0 31,0-2 48,0 2-536,0-2 496,0 1-40,0-1 0,0 0 56,0 2-512,0-2 560,0 0 56,0 0 41,0 0-9,1-3 24,-1 3-32,1-4-32,0 4-32,-1 2-576,0-7 496,1 5-24,0-5-47,-1 5-97,1-5-24,-1 4-48,1-3-40,0 3 48,-1 3-264,2-6 240,-1 3-16,0-3 0,1 3-24,-2 3-200,1-7 208,0 5-32,1-4-80,-1 4 8,-1 2-104,1-5 96,1 3-16,-2 0 16,1 0-16,-1 2-80,0-2 64,1 1 24,0 0 40,-1 1-48,0 0-80,0 0 80,0 0-72,0 2 56,0 3 8,0-5-72,0 2 40,-2 6 24,1-2-144,-5 3 0,6-9 80,-6 14-80,0 5 32,-1 2 48,0 1-16,-2 1 0,0 1 8,-2 0 32,2 1-8,9-25-16,-9 24 16,-1 1 0,1-2 40,-1 1 0,10-24-56,-9 21 80,0 0 40,1 2-40,-1-2 48,9-21-128,-8 22 128,2 1-88,-2-2 72,0 0 16,8-21-128,-7 20 113,-1-1 7,2 0-48,-1-1-40,1-1 48,6-17-80,-7 17 64,1-2-8,0-1-48,6-14-8,-5 14-16,0-2 16,3-1 32,-3 0-16,3-1-40,2-10 24,-5 9-64,5-2 8,-2 0-160,0-1-65,2-6 281,-2 2-464,0 4-304,0-4-176,0 0-272,2-2 1216,-1 2-1505,1-1-287,0-1-152,0 0 23,0 0 329,0 0 488,1-1 456,-1-1 327,2-4 153,0 4 24,0-6 0,1 1-32,2-2-56,-3 0-376,4-3-2336,-6 12 2944</inkml:trace>
  <inkml:trace contextRef="#ctx0" brushRef="#br0" timeOffset="1458">162 381 12410,'0'0'0,"0"0"3209,-2 0-1969,2 0-1240,-7-1 440,2-1-288,-1 0-48,1 0-16,5 2-88,-2-2 16,-5-4 48,5 4-32,-5-5 40,7 7-72,-5-7 120,3 0 8,-5 0 64,5-2 0,2 9-192,-6-10 232,5-1-31,1 0-57,-1-2 24,1 13-168,0-12 24,0 1-24,0 0 0,2-1 8,-2 12-8,6-13-16,-5 2 112,4-1-40,-3 0-96,-2 12 40,6-11-8,-3 1-24,4-1 56,-2 1 16,-5 10-40,6-9 0,1 0-56,0 0-8,0 1 48,-7 8 16,8-8-24,-1 2-16,-1 0-40,1 3 8,-7 3 72,8-6-80,-1 4 16,1-1-8,0 1-81,-8 2 153,8-2-80,1 1 24,1 0-32,0 1 64,-10 0 24,10 2-72,1 0 8,-1 0 24,0 4-24,-10-6 64,10 2-24,0 5-40,-1-5 32,0 6 40,-9-8-8,9 6-8,1 1 0,-1 0-8,-1 2 40,-8-9-24,9 8 8,-2 0 24,1 1-48,-1-1-32,-7-8 48,5 9-24,0 1 16,-2 0 40,3 0-48,-6-10 16,2 9 48,0 0-8,-1 0 32,0 1 40,-1-10-112,0 11 64,0-1-32,0-1 24,-1 1 24,0 1 16,-5-1 41,5 0-81,-6 2 0,7-12-56,-5 10 64,-1 0-32,-1 1 72,0 0-16,7-11-88,-9 11 72,0 0-8,0 0-16,-2 0-40,11-11-8,-9 10 8,-3 0 16,0 0-8,1-1-16,11-9 0,-12 9 0,-1-1-40,0 0-48,-1-1 40,14-7 48,-13 5-128,1 0 0,0-3-64,0 5-105,12-7 297,-11 1-360,0 4-88,1-3-136,-1-1-48,11-1 632,-11 2-680,1-1-40,0 0 96,2-1-17,8 0 641,-8 2-568,1-2 48,1 0-16,0 0 72,6 0 464,-2-1-504,-5 0-88,5 0-80,-3 0-161,5 1 833,0-1-960,-2 0-40,1 0 48,0-1 160,1 0 240,0 2 552,0-2-345,0 0 121,1 0 104,1 0 24,-2 2 96,2-3-120,4 1 0,-4-1-32,5 0-40,-7 3 192,6-5-248,-1 3-2104,-5 2 2352</inkml:trace>
  <inkml:trace contextRef="#ctx0" brushRef="#br0" timeOffset="1459">486 317 7113,'0'0'0,"0"0"1936,1 0-279,0 0-745,-1 0-320,2 0-192,-1 0 8,-1 0-408,2 0 448,0 0 24,1 0 129,3 0 23,-6 0-624,2-1 648,4 0-24,-4-1-80,4 0-120,-6 2-424,2-2 384,3-3-88,-3 3-128,4-1 16,-6 3-184,2-5 128,4 3 8,-4-4 1,5 3 15,-7 3-152,2-6 128,3 3-24,-2-5 80,4 2 0,-7 6-184,2-7 120,5 0 0,-5 0-16,5 0-56,-7 7-48,2-7 96,4 0-80,-4-1 32,3 2 56,-5 6-104,2-7 16,0 1 48,0-1-104,0 1-56,-2 6 96,2-5 56,-2-1 16,1 1 0,-1 2 0,0 3-72,0-6-8,0 3 56,0-3 8,-1 4-8,1 2-48,-2-5 8,0 3-32,0 0 48,0 0 16,2 2-40,-2-2-16,-3 0-40,4 0-32,-6 1 16,7 1 72,-2-1-32,-5 1-16,5 0-48,-5 0 48,7 0 48,-2 1-72,-5 1 24,2 3-24,0-4-88,5-1 160,-6 7-96,1-2 32,-1 1 64,-2 3 16,8-9-16,-8 10-80,-1 1 32,2 2 80,-1-2-56,8-11 24,-7 12 64,1-1-64,0 0-96,1-1 104,5-10-8,-2 12 16,-5-1-32,5-1 128,-4 1-88,6-11-24,0 10 64,-1-1 32,0 1-40,-1-1 0,2-9-56,0 9 64,0-1 16,0 0-32,0-1 40,0-7-88,0 8 56,1-3-24,1 1-56,1-4 96,-3-2-72,5 6 16,-3-5 0,0 5 80,4-4-96,-6-2 0,2 2 24,4 0 8,-4-1-80,4 0 80,-6-1-32,5 0 0,0 0 40,1 0 40,-1 0-72,-5 0-8,6 0 32,0-1-24,-1-1 8,3-1 40,-8 3-56,10-6 24,1 0 0,0-1-16,0-1-8,-11 8 0,10-9-24,0 2 24,-1-3-24,0 1 16,-9 9 8,9-9 64,-1-2-96,0 1 48,0 0 0,-8 10-16,8-11-56,-2 0 128,1 0-64,0-1 8,-7 12-16,7-12 64,0 0-16,0 1 16,-1-1-40,-6 12-24,5-11 0,-3 0-40,5 0 64,-5 0-48,-2 11 24,6-10-80,-4-1 0,0 1-88,1 0 96,-3 10 72,3-10-48,-1 1-32,0-1 16,-2 1-32,0 9 96,1-8-40,-1-1 16,0 1-40,0 1-16,0 7 80,0-8-120,-1 2 16,-1 1 88,-4 2-56,6 3 72,-1-7-56,-4 2-16,3 3 40,-3-4 16,5 6 16,-2-1 8,-3-1-48,3 0-32,-4 2 32,4-1-16,2 1 56,-6-1-16,4 1-48,-4 0 24,4 2 32,2-2 8,-7 1 32,5 5 8,-5-4-40,5 4 32,2-6-32,-8 5 88,3 1-48,-1 2 56,-1 1-8,1 0-24,-1 1 120,0 0-48,1 0-24,6-10-112,-6 10 88,0 0-32,5 0 40,-6-1-24,5 0-24,-4-1 0,5 0 0,-1 0 16,2-8-64,-5 7 88,5-1-16,-2 1-32,2-1 24,0-1-16,0-3 24,0 5-40,0-5-72,0-2 40,0 6 0,1-4 16,1 0 16,0 3-32,-2-5 0,2 0-32,1 1-16,2 1 40,-3-1 16,-2-1-8,2 1 24,4-1-48,-3 0 32,4 0 0,-7 0-8,5 0 16,1 0-48,0 0-56,1-1 32,-7 1 56,8-2-40,0 0 32,0 0-80,0 0 40,-8 2 48,9-3-152,0 1 32,0 0 40,1 0-80,-10 2 160,8-3-136,1 1-32,-2 0-40,1 0 24,-8 2 184,7-2-232,1 1-32,-2-1 88,1 1-16,-7 1 192,6-1-129,-1 1 17,1-1-40,-4 0 80,-2 1 72,7 0-64,-6 0 8,1 0 48,0 0-8,-2 0 16,2 2 32,-1 0 40,1 0-88,-1 4 40,0-4-8,0 4 0,-1-1 32,0 0 0,0 1-24,0 0 24,0 1 64,-1 1 8,1-8-120,-1 8 145,0 0 23,-1 2 56,1-1-104,-1 0 48,0 0-24,1-1-72,-1 1 48,0-1-8,1 0-8,0-1 24,0 1-24,1-8-104,-2 7 104,1-1-32,0 1-48,1-1 16,0-6-40,-2 6 8,2-1 0,-1-3 32,1 4 24,0-6-64,0 2 16,0-1 0,0 5-64,0-6 8,0 0 40,1 1 0,-1 0-32,2 1 40,-1-2-24,-1 0 16,1 1-32,1-1 24,0 0-40,1 0 48,-3 0 0,5-1-56,-3-1 16,4 0 24,-4 0-40,-2 2 56,7-5 16,-4 3-80,3-3-8,-3 3 16,-3 2 56,8-7-128,-2 2-16,1-3-32,1 1-72,-8 7 248,8-8-288,-1 0-32,0 1-65,0 0-15,-7 7 400,6-8-400,0 1 16,-1 0 8,1 0 0,-6 7 376,5-7-352,-3 1 0,6-1 104,-6 1 8,-2 6 240,7-5-216,-5-1 64,4 1-8,-4 2 88,-2 3 72,2-7-80,0 5 16,1-3-16,-1 3 0,-2 2 80,2-2-32,0 0-8,0 0 40,-1 0-16,-1 2 16,1-2 0,-1 2 24,0-1 0,0 0 0,0 1-24,0 0 64,0 0 56,0 0-32,0 0 56,0 0-560,0 2 944,0 0-400,-1 0 88,0 4 48,-1-4-32,1 4 0,0-4-32,-1 5-24,2-7-176,-2 2 200,0 5-32,0-5 16,0 6-40,2-8-144,-2 5 136,0 1 8,0-1-80,1 1 8,1-6-72,-2 6 24,1 0-16,0 0 0,-1-1-64,2-5 56,0 5-48,-1 1 24,1-1 0,0 0 24,0-5 0,0 2 40,0 5-96,1-5-40,-1 5 0,0-7 96,2 2-224,0 3-96,0-4-152,0 1-184,-2-2 656,3 2-816,2 0-225,-3 0-199,3 0-328,-5-2 1568,3 1-1713,3 1 81,-3-2 200,5 1 416,-8-1 1016,6 0-609,0 0 249,-1-1 152,1 0 64,-6 1 144,7-2-168,-1 0-16,1 0-72,-1-1-416,2-2-1712,-8 5 2384</inkml:trace>
  <inkml:trace contextRef="#ctx0" brushRef="#br0" timeOffset="1946">1111 306 5009,'0'0'0,"0"0"2032,0 0 104,-1 0-247,1 0-801,-1 0-616,1 0-328,-1 0-88,1 0-8,-2 0 32,2 0 96,0 0 40,0-1 48,0 0-32,0 1-64,0-2-39,0 0-57,0 0 8,0 2-80,1-2 40,0 1 8,-1-1 0,2 0-32,-2 2-16,1-2 32,0 0 8,0-1-72,1-2 40,-2 5-8,2-2 16,-1-1-8,1-2 56,0 3 0,-2 2-64,2-2 0,0-4 48,0 4-8,0 0-40,-2 2 0,2-2 56,0-1-64,0 1 8,0 0 48,-2 2-48,1-2 24,0 0-32,0 0 16,1 0 24,-2 2-32,1 0 40,0 0 72,1 0-48,-1 0 8,-1 0-72,1 0 88,-1 1 8,1 1 0,0 3-64,-1-5-32,0 2 88,0 3-16,0-3 32,-2 6 8,2-8-112,-1 2 96,-1 5 56,0-1 40,-3-1 112,5-5-304,-1 6 368,-1 1-32,-6 0 32,3 0-16,5-7-352,-5 7 304,-2 1-16,1 0-31,-1 0-25,7-8-232,-7 7 264,1 0-32,-1-2-8,1 1 8,0-1-16,1-3 72,-1 5-40,1-5-48,5-2-200,-5 5 200,3-5-88,-5 2 56,5-1-8,2-1-160,-5 2 96,3-2 24,-4 1-16,5-1 0,1 0-104,-5 0 112,4 0 16,-5-1-72,5-1 32,1 2-88,-1-2 48,-1-3 16,0 3 8,1-4-88,1 6 16,-2-3-24,2-5-24,0 2 24,0-1 40,0 7-16,0-9 40,2-1-40,3-1-40,-3-1 24,-2 12 16,7-13 8,-2 2 0,2-2 64,0 0 16,-7 13-88,8-13 112,-1 0-88,3 0-72,-2 1-40,-8 12 88,9-13-136,0 2 160,0 0-112,1-1-144,-10 12 232,10-11-344,0 0-160,1 1 0,-1 1-192,1 0-240,-11 9 936,10-9-1281,0 1-367,1 0-312,0 1-393,-11 7 2353,11-6-2584,0 0 183,1 1 569,-1 3 711,-11 2 1121,11-7-480,-1 5 256,1 0 8,-2 0-24,-9 2 240,10-2-400,-1 0-2144,-9 2 2544</inkml:trace>
  <inkml:trace contextRef="#ctx0" brushRef="#br0" timeOffset="2519">1682 155 10690,'0'0'0,"0"0"2976,0 0-2976,0-1 1601,-1 1-1001,-1-2-432,1 1-152,0-1-40,1 2 24,-2-2 24,1 0 0,1 0-16,0 0 16,0-4 8,0 4 24,0-5 40,0 5-48,1-6-56,0 2 16,1 0-48,0 0 24,-2 6 16,2-6 0,0 0-48,4 0 32,-4 1 32,-2 5-16,2-6-8,3 0 8,-3 0-32,1 0-24,-3 6 56,5-5-24,-3 0-24,1 2-8,2-3-16,-5 6 72,2-3-64,0-2 48,1 3 16,-2 1-24,-1 1 24,2-1-24,0 0-8,0 0-16,0 1 64,-2 0-16,1 0-16,0 1-32,-1 1 80,0 4-24,0-6-8,0 2 48,0 5 0,-1-1-64,-1 0 32,2-6-16,-5 8 48,3 1 24,-4 3 16,1 1 72,5-13-160,-6 15 176,0 0 72,0-2 56,0 0-40,6-13-264,-6 14 272,1 0-24,-1 0 16,0-1-24,6-13-240,-5 12 152,0 1 24,0-1-80,0 1 25,5-13-121,-2 12 160,-6-1-56,3 0 40,3 0-56,-6-1 48,6 0 0,-3-1-48,3 0 24,-3-3-72,4 0 32,-1 0-24,0-1-24,0-3 48,1 4-80,-1-5 48,1 1-16,1-2-24,0 2 8,-1 0 16,1-2-48,-2 0 16,2 0 8,0 0-40,0 0-32,0 0 24,0-2-16,0 2 64,2-2-24,0-4 0,0 3-32,0-4-40,-2 7 96,5-6-136,-3 0 32,4-2-8,-1-3 0,-5 11 112,8-13-136,0-1 0,1 0-16,0-1 15,-9 15 137,9-14-128,-1 0-24,1 2 24,1-1 32,-10 13 96,9-12-136,0 1 0,1 0 40,-1 0 48,-9 11 48,9-10-24,0 1 16,0 0-56,0 1-24,-9 8 88,9-8-128,-1 1-56,-1 0-88,1 2-80,-8 5 352,7-5-424,-1 2-16,0-2 16,0 4-40,-6 1 464,5-2-408,-2 2 23,3-1 105,-4 1 48,-2 0 232,3 0-168,-1 0 48,0 1 8,0 1 120,-2-2-8,1 1 8,-1 1-8,0 4 32,0-4 0,0-2-32,0 8 40,0-3 64,0 2 24,-1 0 0,1-7-128,-1 8 224,-1 2 41,-4 3 39,4 1 48,-5 2-40,5-2-8,-4 0-8,4-2-64,2-12-232,-7 13 208,5-1-32,-5 0-64,6-1-48,1-11-64,-5 10 64,3-1-48,1 0-40,-1-1 8,2-8 16,-2 8-24,0-1-48,1 0 96,0-2-176,1-5 152,0 2-256,-2 5-136,2-6-336,-1 4-185,1-5 913,0 0-1264,0 2-352,0 0-241,1-1 33,-1-1 1824,1 2-1544,0-1 488,1-1 471,0 0 273,-2 0 312,2 0-168,3 0 24,-3 0-24,1-1 0,-3 1 168,5-2-280,-3 0-1232,-2 2 1512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1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169 200 5801,'0'0'0,"0"0"0,1 0 2312,-1 0-175,0 0-553,0 0-1584,0 0 720,0 0-488,0 0-208,-2 0-40,2 0 24,0 0-8,-1 0 0,1 0 40,0 0-16,0 0-8,0 0-16,0 0 48,0 0-32,0 0 32,0 0-16,0 0-176,0 0 312,0 0-136,0 0-16,0 0-40,0 0 24,2 0 8,-1 0-32,1 0 48,-1 0 24,-1 0-48,2-2-8,-1 1 56,1-1-64,-1 1 48,-1 1-32,2-2 56,-1 1-16,1-2 32,-1 1-16,-1 2-56,2-2 64,-1 0 16,1 1-32,-1-1 24,-1 2-72,1-2 96,0 0-8,0 0 48,-1-1-31,1 1-33,-1 0 24,0 0-40,0 0-32,0 2-24,-1-2 24,-2 0-40,1 0 16,0 1-24,-5-1-16,6 1-16,-6 0 8,5 0 16,-6 1 8,6-1 0,-6 1 8,6 0 24,-7 0-24,7 2 56,-6 0 0,2 4 16,6-6-56,-6 2 136,-1 0 0,0 5 56,1-5 32,6-2-224,-8 9 192,1-2 32,-1-1 24,2 1-96,6-7-152,-7 7 184,1 0-56,0 1-56,0-1 88,6-7-160,-2 8 56,-6-1 8,6 1-16,-5-2-64,7-6 16,-3 7 48,-3 0 0,3 0-16,-3-1 40,6-6-72,0 6-24,-2-3 48,0 4-16,0-5-48,2 4 80,-1-4-56,1 4-8,0-5 24,0-1 0,0 2-40,1 1-24,-1-1 8,1 0 0,1 0-8,1-1 8,0-1-56,3 2-16,-6-2 128,2 0-152,1 0 32,3 0 32,-4 0-32,-2 0 120,7 0-104,-4-2-24,5 0-48,-5 0 24,-3 2 152,8-3-176,-1 1-32,0 0 24,-1 0-32,-6 2 216,7-3-161,0 1-39,0 0 24,-1 0 48,-6 2 128,6-3-128,1 2 64,-1-1 16,0 1 8,-6 1 40,7-1-24,-1-1 16,0 1-16,0 1 0,-6 0 24,3-1-8,4 0-8,-5 1 64,5 0-16,-7 0-32,2 0 56,1 0 56,0 0 8,0 0 80,-3 0-200,2 2 208,1-1 25,-1 1-9,0 0-32,-2-2-192,2 2 152,1 0-48,-1 0-40,-1 1-56,-1-3-8,2 2 16,-1 0-56,1 0-8,-1 1 24,-1-3 24,2 2-80,0 0 16,0 0-56,0 1-64,-2-3 184,2 2-256,0 0-137,1 0-159,-1 0-216,-2-2 768,2 1-952,0 1-120,1-1-73,-1 1-63,-2-2 1208,3 1-1144,0-1 80,0 2 232,0-2 279,-3 0 553,3 0-360,0 0 152,0 0 16,0 0-40,-3 0 232,3-2-336,0 0-2736,-3 2 3072</inkml:trace>
  <inkml:trace contextRef="#ctx0" brushRef="#br0" timeOffset="1">235 1 6569,'0'0'0,"0"0"0,0 0 2240,0 0-55,-2 0-737,1 0-752,1 0-696,-2 0 288,1 0-136,-1 0 0,0 0 88,1 0 153,-1 0 31,1 0-8,-1 0-96,1 0-136,-1 0-8,1 1-48,-1-1-56,2 0-72,-1 2 56,-1-1-56,1 1 0,1-1 16,0-1-16,-2 2-16,2-1 0,-1 1 0,1 0-40,0 0 0,0 1-24,0 3-88,0-5-8,0-1 176,0 6-280,0-5-160,0 5-192,0-4-337,0-2 969,2 6-1240,-1-5-280,2 6-169,-1-5 49,-2-2 1640,2 7-1432,0-5 408,1 4 407,3-4 289,-6-2 328,2 7-192,0-6-24,4 5-128,-4-4-2656,-2-2 3000</inkml:trace>
  <inkml:trace contextRef="#ctx0" brushRef="#br0" timeOffset="2">412 259 4729,'0'0'0,"0"0"0,1 0 1624,-1 0 160,0 0-127,0 0-537,0 0-1120,0 0 632,0 1-256,0-1-32,-1 2 88,1-2-432,0 1 520,-2-1 104,2 2 9,-1-1 15,1-1-648,0 2 568,-2-1-112,2 1-64,-1-1-128,1-1-264,0 2 264,-2 0-32,2 0-16,-1 0-8,-1 4-24,1-4-40,-1 4 8,-1-5-16,3-1-136,-2 8 80,0-6 64,0 6-64,-1-2 1,3-6-81,-2 7-25,0 0-31,0-1-8,-4 1-80,6-7 144,-2 9-72,-4 2-136,3-1-256,-6 1-208,9-11 672,-6 11-1120,4 0-352,-6-1-329,6 1-311,2-11 2112,-9 9-2177,7 1 265,-5 0 536,5-1 543,2-9 833,-7 8-424,5 0 120,-4 0-128,3-1-2616,3-7 3048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13.09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135 497 8969,'0'0'0,"0"0"0,0 0 2721,0 0-657,0 0-1231,0 0-609,0 0-224,0 0 80,-1 2-56,1-2 16,-1 1 112,1-1-152,0 0 224,0 1 96,0-1 80,0 0-72,0 0-328,0 0 280,0 0-72,0 0-64,0 0 24,0 0-168,1 0 104,0 0-16,0 0 8,0-2-56,-1 2-40,1-2 32,1 0 48,-1 0-16,1 0 48,-2 2-112,2-3 72,0-2-32,0 3-48,0-3-16,-1 3 16,0-4 16,1 4-40,-1-4 8,-1 6 24,1-2-48,0-4 0,0 4-8,-1-3-16,1 3-40,0-4-32,-1 4 0,0-4-40,0 6 184,0-2-176,-2-4-48,0 4 40,0 0-32,2 2 216,-5-6-208,4 5-24,-5-1-24,4 0 40,2 2 216,-7-1-192,2 0 40,-1 0 32,1 1-8,5 0 128,-5 0-104,0 2 40,-1 4 16,0-4-32,6-2 80,-7 7-48,0-1 40,0 2 56,-1 1 104,8-9-152,-8 11 72,0-2 8,1 1 24,0-1-48,7-9-56,-7 10 176,1-2-16,4 0-8,-5 0 8,5 0-40,-3-1 40,4 0-48,-1-1-16,2-6-96,-2 7 152,0-1-32,1 0-8,1-1 16,0 0-72,0-3 32,0 5-24,0-5 48,0-2-112,1 2 80,1 3-48,0-4 8,0 1-48,1-1 16,2 1 40,-3-1-16,5-1-16,-2 0 48,0 0-48,0-1 0,1-1 40,-6 2-56,6-2 56,1-3-8,0 3 0,0-4-56,-7 6 8,9-6-24,1-2-8,0 0 0,0 0 40,-10 8-8,10-8-8,0-1-16,-1 1 40,-1-1-40,-8 9 24,8-9-8,-1 1 8,0-1-8,-1 1 96,-6 8-88,5-9 40,0-1 0,0 1-40,1-1 0,-6 10 0,2-10-24,4 1 32,-4 0 32,1 0-80,-3 9 40,2-8 0,1-1-16,-1 2 24,0-1 16,-2 8-24,1-8 0,0 1 0,0 0-32,-1 0 24,0 7 8,0-6-8,0-1-48,0 1 40,-1 0-8,-1 1 16,0 2 32,-3-2-72,3 3 24,-3-1 32,4 0-16,-5 1 48,5 0-32,1 2-8,-2-1 8,-4 0 40,5 1 0,-5 0-48,6 0 0,-2 0 8,-5 2-8,5 0-16,-5 4 96,7-6-80,-2 2 16,-5 4 8,5-1 32,-7 2-16,3 1 104,0 0 0,0 1-32,0-1 56,6-8-168,-6 9 152,1 0 64,3 1 33,-4-2-97,4 0 0,-3 0 8,4 0 24,-1-1-32,2-7-152,-1 6 136,1 0-64,0-1 0,0 1 72,0-6-144,1 1 120,0 7-16,1-7-80,1 4 48,-3-5-72,5 1 48,-3 1 8,4 0-40,0 0-16,-6-2 0,5 1 72,3-1-8,0 0 48,3-1-104,-11 1-8,12-2 8,1-3 32,1 3 48,0-6 24,-14 8-112,15-7 64,0-3-24,-1 2 16,1-2 40,-15 10-96,15-10 104,0 1-88,-1-2-16,-1 1 24,-13 10-24,12-10-32,1-1 120,-1-1-64,1-1 0,0 1 104,-1 0-32,0-2 0,0 0-40,0-1-112,-12 15 56,13-15 48,-2 2 16,0 0-32,-11 13-32,11-13 72,1 0-96,-1 1 48,-2-1 32,1 1-40,-10 12-16,9-13 8,0 1-32,0 1 40,-1-1 40,-8 12-56,8-11 56,-1 0 64,1 0 48,-2 1 16,-6 10-184,5-10 128,1 0-128,-3 2 24,4-1-8,-7 9-16,3-7 80,-1 2-72,4-1-16,-6 4 56,0 2-48,1-6 24,0 5 80,0 0-144,-1 0 40,0 1 0,0-1 104,0 0 40,0 1 89,0 0-185,0 0-48,-2 0 16,1 0 120,-5 2-8,5 4-64,1-6-64,-7 2 48,6 6-176,-8-2 96,3 3-16,6-9 48,-10 14-88,-2 3 80,0 3-128,-1-1 168,13-19-32,-12 18-8,-1 0 0,2 1 96,-1-1-56,12-18-32,-12 18 64,1 0 56,-2 1-64,1 0 16,12-19-72,-11 19 56,-1 1-104,1-1 40,0 1 32,11-20-24,-11 20 56,1-2 8,0 0-96,1 0 32,0-1 0,-1 2-8,3-3-16,-1 0 16,8-16 8,-7 17-64,1-3 16,0 1 56,0-3-32,5-1-8,-6 0 8,5-1-32,0-2-72,2-8 128,-5 9-120,5-3-57,-1 1-55,-1-2-128,2-5 360,0 5-488,-1-3-200,1 4-96,0-5-128,0-1 912,0 2-1056,1 0-129,-1-1-351,2 0-184,-2-1 1720,1 0-1929,0 0-207,1 0 39,0 0 233,-2 0 1864,2-2-1408,0-1 527,3-4 481,-3 2 232,0-2 32,4 0 0,-4-1-16,3 0-24,-5 8 176,2-10-264,6-3-464,-3-2-1168,-5 15 1896</inkml:trace>
  <inkml:trace contextRef="#ctx0" brushRef="#br0" timeOffset="1">435 227 12026,'0'0'0,"0"0"4441,0 0-1024,0 0-3417,0-2 1328,-1 0-800,0 1-312,-1 0 56,2 1-272,0-2 216,0 0 88,0 1 80,0-2-23,0 3-361,1-3 448,1 1-128,0-4-160,1 5-56,2-2-88,-3-2 8,6 3 80,-3-1-120,-5 3 16,6-5-32,1 3 0,-1-1-104,1-2-16,1 3-128,1 0-88,1-4-97,-1 5-151,-9 1 616,10-2-656,1-1-272,0 1-136,0 1-112,-11 1 1176,10-2-1441,0 0-183,1 2-265,-1-2-327,-10 2 2216,10 0-2313,0-1 209,1 0 448,0 1 543,-11 0 1113,10 0-568,1 0 272,-2 0 88,1 1 8,-10-1 200,9 1-216,0 1-240,-1 0-1984,-8-2 2440</inkml:trace>
  <inkml:trace contextRef="#ctx0" brushRef="#br0" timeOffset="2">630 507 8441,'0'0'0,"0"0"0,0 0 3873,0 0-392,0 0-1761,0 0-1240,0 0-10034,-2 0 19148,2 0-9682,0 0 24,0 0 56,0 0 8,0 0 40,0-2 40,0 0-48,0 0 56,0 2-88,1-6 48,1 5-8,0-5-16,1 4-16,-3 2-8,5-7-48,-3 5 96,4-6 48,-3 3-104,4-1 64,-2-2-112,1 1 72,-1 0 48,0 1-32,0-1-40,1 1-96,-1 0 40,-5 6 64,6-2-64,-4-5 16,4 5-72,-4-4-32,-2 6 152,6 0-152,-5-2 64,1 1 0,0 0 40,0 1-24,-1 0 40,0 0 0,0 0 24,-1 2-56,0 3-72,0-4 88,0 6-112,0-7 160,-1 2-120,0 6-8,-1-2-32,0 0 104,-4 2 8,4 2 24,-7 1-24,4 0-72,-1-1 104,0 0 32,1 0 16,-1-1 80,6-9-112,-6 9 40,0 0 32,1-1 64,0 0-16,5-8-120,-6 7 160,4 0 8,-5-1 16,5 0-24,2-6-160,-6 5 192,4-3-48,-3 5-48,4-5 16,1-2-112,-5 2 120,3 0-32,0-1 8,0 1-16,2-2-80,-1 1 40,-1-1 8,0 0 32,1 0-72,1 0-8,-1 0-40,-1-1 40,1-1-112,1 1 120,0 1-8,0-2-32,0 0 8,0-1 64,0-2-56,0 5 16,0-2 32,0-4-24,1 3-48,-1-4 112,2 1-56,0 0-8,0 0 8,4-3-104,-6 9 88,3-9 56,4-1 0,-2 0-8,0-1 32,-5 11-80,6-11-24,1 0 32,-1 1 8,-1 0 8,-5 10-24,6-10 56,0 1-7,-1-1-1,1 2-16,-6 8-32,5-8-56,1 1-9,-1 0 9,0 2 0,-5 5 56,5-3-64,-2-4-48,4 5-24,-5-4 40,-2 6 96,6-2-120,-4-1 16,1 1-32,2 0-16,-5 2 152,1-1-136,1-1 48,0 2 24,0-1-48,-2 1 112,2 0-72,0 0-8,0 1 32,0 1 80,-2-2-32,1 1-8,0 1 0,-1 4 40,1-5 16,-1-1-48,1 6 96,-1-4 8,1 5-32,0-5 80,-1-2-152,0 7 168,0-5 32,0 5 8,0-2-80,0 1-24,0-1 40,0 0-16,0-3-79,0 5 31,0-5-56,0 5 0,0-5 88,0 6-72,1-7-48,0 7 8,0-6-48,-1-2 48,2 5 16,0-3-40,0 3 24,3-4 24,-5-1-24,2 2-32,1 3 80,2-3-64,-2 0 8,-3-2 8,7 1 48,-2 0-16,1-1 80,0 0-104,-6 0-8,6 0 8,1 0 8,1 0 56,0 0 40,-8 0-112,9-1 88,0-1-40,1 0-56,1 0 32,-11 2-24,11-6 16,0 4-8,-1-4-24,1 0-24,-11 6 40,10-6 40,0 0-24,0 0-8,-1 0-32,-9 6 24,9-5-56,0-3 96,-1 2-8,1-1-56,-9 7 24,8-7-24,0-1-64,-1 0 72,0 0 8,-1 1 0,1-1-32,0 0-16,-2 0 40,0 1-40,0-1-40,-3 1-80,4-1-8,-4 2 23,-2 6 161,2-6-144,0 0-24,-1 1-8,-1 0 32,0 5 144,1-3-88,-1-2 80,0 3 0,0 0 24,0 2-16,-1-3 48,-1 1 24,0 0-40,-4 0-16,6 2-16,-1-2-56,-4 1 64,3 1 48,-5 0-8,7 0-48,-6 1 32,0 1-32,-2 5 16,-2-1 88,10-6-104,-9 8 152,-3 1 8,0 1 17,0 0 7,12-10-184,-12 11 232,0 1-72,0-1-32,1 1 0,11-12-128,-11 11 120,1 2 72,-1 0 56,1 0-80,0 0-8,0-1 48,1 0 56,1 0 32,8-12-296,-7 11 208,-1 0-88,2 0 8,1-1-48,5-10-80,-2 10 176,-4 0 24,6-1-144,-2 0 56,2-9-112,-1 8 64,0-1-40,1 0 24,0-1-8,0-6-40,0 6 24,0-1-24,1-3-24,0 5 0,-1-7 24,2 1-80,4 5 0,-4-4-24,4 0-176,-6-2 280,3 1-392,5 1-216,-3 0-200,3-2-288,-8 0 1096,9 0-1473,3 0-439,0-2-457,2 0-407,-14 2 2776,15-6-2705,1 3 529,0-3 663,0 3 793,-16 3 720,16-6-288,-1 3 88,-2-3-8,0 3-40,-13 3 248,11-7-464,1 5-1480,-12 2 1944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13.60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341 290 12306,'0'0'0,"0"0"3441,-2 0-2081,1 0-856,0-1-304,1 0-176,-2-1 0,2 2-24,0 0 104,0-1 56,0-1 112,1 1-48,-1 1-224,1-1 273,1-1-57,0 0-40,0 0-8,-2 2-168,3-3 64,0-2 16,-1 3-24,4-1 72,-6 3-128,2-6 80,4 4-64,-4-3 72,4 2-48,-4-4-8,4 5-32,-5-5-72,5 2 8,-6 5 64,2-5-16,4 0 24,-5-1-40,2 0 8,-3 6 24,5-7 112,-3 1-56,0 0-16,-1 0 8,-1 6-48,1-6-80,0 1 104,-1 0-48,0 2-96,0 3 120,-1-6-56,-5 3-32,5-2 72,-6 4-16,7 1 32,-5-2-136,-1 0 0,-2 0 64,-2 2-24,10 0 96,-12 0-96,-2 2 8,-1 4 104,-2 1-16,17-7 0,-17 9 96,-1 1 48,0 3-88,1 1 144,-1 0-8,0 2 48,1 1 32,0-1 0,17-16-272,-15 18 208,0-1-32,1 1-16,0 1-40,14-19-120,-14 20 160,2-1-64,0-1-8,1-1-8,1 2 16,0 0 8,2 0-80,0 1-8,8-20-16,-7 17-24,1 2 24,4-2 0,-5-1-120,5 1 48,0 0-16,1 0-24,1-1 96,0-2-32,0 0-56,0-3 64,1 1-16,-1-12 56,6 10-80,-4 0-16,3-1-64,2-1 8,-7-8 152,6 7-208,2-1-16,0-4-40,1 6-88,-9-8 352,8 1-376,2 5-40,0-6-49,1 1-79,-11-1 544,13 0-624,-1 0-96,2 0-88,0-2-72,-14 2 880,15-6-921,1 4-71,1-8-88,0 3-120,-17 7 1200,18-8-1353,0-2-135,2-1 32,-2 0 200,-18 11 1256,17-12-889,0 1 377,0-1 264,0 0 120,-17 12 128,16-14-88,0 1 16,0-2-24,-1 1-16,-15 14 112,16-14-120,-2 0-56,1 1-248,-2-1-1800,-13 14 2224</inkml:trace>
  <inkml:trace contextRef="#ctx0" brushRef="#br0" timeOffset="1979">599 311 4064,'0'0'0,"0"0"1305,0-1 263,0-1 88,0 0-319,0 2-1337,0-3 960,-1 1-144,1-1-24,-1 1 24,1-4-7,-2 4-97,2 0-96,-1-3-128,1 5-488,0-2 384,0-1-40,0-2-104,0 2-72,0-3-64,0 3-40,0-3 72,0 3 8,0 3-144,0-7 104,0 2-56,0 0 0,1 0 40,-1 5-88,0-5 112,2-1 40,-1 0-40,0 0 16,-1 6-128,1-6 184,1 0-24,0 0 81,0-1-17,-2 7-224,2-6 224,0-1-48,1 1 8,-1-1 40,-2 7-224,3-6 224,0 0 8,-1 1-80,1 0-72,-3 5-80,2-3 56,0-3 160,0 4-136,0-1-80,0 1 24,-1 0-32,0 1 128,1 0-8,-2 1-112,1 0 48,0 0 8,-1 0-16,1 2 80,-1-2-120,0 5 184,1-3-216,-1 4 40,0-1 96,0 2-248,-1 1 112,-4 4-64,3 4-8,2-16 104,-9 18 64,3 1-32,-1 0 56,0 1-96,0-1 0,2-1 24,-2 2 24,1 0-24,0 0 64,0 1-64,0 0-48,-1 1 48,0-1-24,1 0 72,-2 1-32,3-3-16,5-19-16,-6 19-16,0 0 8,0 0 24,0-1-88,6-18 72,-2 15-56,-4 0 8,4-1-16,-4 0 96,6-14-32,-2 11-8,-3 1-40,5-3 16,-2-1-128,2-8 160,-2 7-200,1 1-168,1-3-160,0 0-112,0-3-192,0 3-121,0-4-199,0 1-264,0-2 1416,1 1-1537,-1 0-151,1-1-120,1 0 7,-2 0 1801,1 0-1736,1 0 296,1 0 431,-1-2 393,-2 2 616,6-6-272,-4 3 152,4-3-16,-3 0 16,-3 6 120,6-6-136,-3-1-64,3 0-192,0-2-1832,-6 9 2224</inkml:trace>
  <inkml:trace contextRef="#ctx0" brushRef="#br0" timeOffset="1980">681 484 2888,'0'0'0,"0"0"312,0 0-104,-1 0-24,1 0-184,0 0 208,-1 0 16,1 0 8,-2 1-16,2-1-216,-1 0 209,0 1 23,1-1-16,-1 1-8,1-1-208,0 2 176,-2-1-80,2 0-48,-1 1-48,1-2 0,0 1-40,-1-1-32,1 1-56,0-1-16,0 0 144,0 2-160,0-1 16,0-1 32,0 1-8,0-1 120,0 0-89,0 2 25,0-2 24,0 1 32,0-1 8,0 0 16,1 1 0,0-1 0,-1 0 24,0 0-40,1 0 0,0 0 40,-1 0-15,1 0 7,-1 0-32,0 0 88,2 1 8,-2-1 32,1 0 80,0 0 120,-1 0-328,0 0 504,1 0 144,0 2 72,-1-2 16,0 0-736,1 1 744,0-1-47,-1 0-81,0 0-616,1 0 520,-1 0-168,0 0-56,1 0-56,-1 0-240,0 0 240,1 0-80,0 0 0,-1 0-16,0 0-40,0 0-104,1 0 160,0-1-96,-1 0-24,1-1 32,-1 0-8,1 0 56,0 0 0,1 0-56,-2 2-64,1-2 64,0 0 32,1-1 16,0-2 80,-2 5-192,2-2 256,0-1 81,-1-2 119,1 4 8,-2 1-464,2-2 424,1-1-32,0 1-56,-1-1-24,-2 3-312,2-3 272,1 1-112,-1 0 0,0 1-32,-2 1-128,3-2 208,-1 0-16,0 2-16,0 0 72,-2 0-248,2 0 224,0 0 104,0 0-23,0 2-81,-2-2-224,2 5 136,0-3-8,-1 5-16,0-2-24,0 1-8,0 1-48,-1 0 8,1 3 32,-1-10-72,0 11 104,0 0-88,-1 0-120,-1-1-72,0 1-48,0-2 72,0 1 104,0-1 8,0-1 0,0 0-16,0 0-104,0-1 8,2-7 152,-2 7-289,0 0-111,0-1 16,0-4-176,2-2 560,-2 7-608,0-5-120,1 0-256,0 3-153,-1-4-343,1 1-416,0-1-201,-1-1 65,1 0 480,0 0 607,-1 0 481,2-1 272,0 1 192,-1-1-128,1-1-48,-1-3 0,1 3-304,0 2 480,-2-7-2160,2 7 2160</inkml:trace>
  <inkml:trace contextRef="#ctx0" brushRef="#br0" timeOffset="1981">775 341 15219,'0'0'0,"0"0"4305,0 0-4305,-2-1 1624,1 0-1024,0-1-320,-1 1-120,2 1-160,-1-1 128,0-1 24,1 0 8,-1 1-8,1 1-152,0-2 176,-2 1-152,2 0 0,0-1-24,0 2 0,0-1-120,0 0 0,0-1-192,0 1 8,0 1 304,0-1-336,0 0-88,1 0-40,0 1-224,-1 0 688,0-1-888,1 1-177,1-1-207,0 0-224,-2 1 1496,2 0-1617,0 0-71,0 0-8,0 0 55,0 0 145,0 0 248,0 1 280,0 0 319,0 0 249,0 1 144,0 0 80,-1 0 56,-1-2 120,2 2-64,-1 0 8,0 0 16,0 0 24,-1-2 16,2 1-32,-1 1 32,0 4 0,1-5-24,-2-1 24,1 1 16,0 1-8,1 3 16,-1-3 8,-1-2-32,1 2 24,0 3-24,1-4 24,-1 4 8,-1-5-32,1 2 32,1 3 24,-1-4-16,0 5-16,-1-6-24,2 1 72,-1 5 16,0-5 56,-1 4 48,0-5-192,1 2 248,0 4 97,-1-4 87,1 4 136,-1-6-568,1 2 656,-1 4 48,1-4 32,-1 4-40,0-6-696,1 2 672,0 3-23,-1-3 7,1 4 8,-1-6-664,1 2 672,-1 3 0,1-3-16,0 4-24,-1-6-632,2 1 601,-1 4-57,0-4-96,1 5-64,-1-5-48,0 4-24,1-4 32,0 1-8,-2-2-336,2 2 288,0 4-8,0-6 16,1 2-40,-3-2-256,5 1 264,-3 1-48,0 0-39,4-1-9,-6-1-168,2 1 200,0-1-48,4 0-32,-4 0-16,4 0 8,-6 0-112,2 0 160,4-2-40,-4 0 32,4 0-64,-5-3 8,5 3 8,-4-4-48,4 4-32,-6 2-24,2-7 16,4 5 80,-4-5-72,4 1 24,-6 6-48,3-6 32,4 0-32,-5 0 112,3 0-24,-5 6-88,2-6 8,4-2 0,-4 1-56,3 1 88,-5 6-40,2-7 40,0 1-104,0-1 40,0 1-32,-2 6 56,2-5 8,-1 2 40,0-3-80,-1 3 0,0-3 0,0 5 56,0-1 24,0 0-56,-2 1-128,0 0-32,0 0 24,-4 1-56,6 0 200,-1 0-152,-4 1-32,3 1 40,-5 4 104,7-6 40,-2 2-8,-5 5-16,1 0-56,-1 1 64,7-8 16,-8 10 72,-1 1-16,1 0 8,1 1-56,7-12-8,-8 11-48,0 0 104,1 0 8,0 0 8,7-11-72,-6 9 32,1 1 8,-1-1 0,4 2 8,2-11-48,-7 10 24,5-1-24,-3 0 8,4-1 32,1-8-40,-2 9 56,0-1-88,1-1-56,1 0-80,0-1 40,0 0 72,0-1 32,0-3 16,0-2 8,1 6-8,1-5-40,0 4 80,0-3-48,-2-2 16,3 2-96,3 0 80,-4 0-80,5-1 64,-7-1 32,5 1-40,0 0 48,1-1-48,-1 0-64,-5 0 104,6 0-56,0 0-136,-1 0 32,3 0 40,-8 0 120,7-2-169,3-1 41,-1-3 8,0 4-56,-9 2 176,10-7-128,-1 2-24,0 0 24,-1 2 152,0-3 16,0 3 8,0-3 40,-1 3-144,-7 3 56,7-7-128,0 5-32,-1-5-112,1 5 16,-7 2 256,6-7-376,0 5-40,0-5-176,0 4-104,-6 3 696,5-5-848,0 3-145,-2-4-15,4 4-72,-7 2 1080,1-2-992,2-1 39,0 1 81,-1 1 24,-2 1 848,3-1-728,-1 0 152,-1 0 128,0 1 176,-1 0 272,0 0-160,1 0 56,-1 2 40,0 0 40,0-2 24,0 5-56,-1-4 64,0 1-8,-1 5 24,0-5 72,0 5 8,-4-5 48,5 5 64,1-7-216,-5 2 288,4 6 104,-5-3 104,5 0 56,1-5-552,-5 5 592,4 0-48,-1 1-56,-4-4-80,5 5-103,0-5-65,-1 5-72,0-5-80,1 4-40,-1-4-56,1 3-8,1-4 24,0 5-40,0-5 16,0 1-40,1-1-16,0 0 32,1 1-16,0-2-24,3 0-24,-5 0 104,2 0-152,4 0-8,-4-1 23,5 0 1,-7 1 136,3-2-120,4-1 16,-1-2 24,1 3 0,-7 2 80,7-6-72,0 4 8,0-6-48,1 3 72,-8 5 40,7-2-32,-1-5 32,1 4 24,-1-3-32,-6 6 8,7-3 24,-1-3-40,0 3 16,0-3-24,-6 6 24,6-2-32,0-4 80,0 4-40,-1-3 8,0 3 8,0 0-32,-2-1 64,4 0 16,-7 3-72,1-2 48,5 1 24,-4 1-32,4-1 56,-6 1-96,1 0 184,1 0 56,0 0 65,0 1 79,-2-1-384,2 2 368,0 4-8,-1-4-80,0 4-56,-1-6-224,1 2 200,0 5-32,-1-5 72,1 5 0,-1-7-240,0 2 240,1 5 72,0-2-8,-1 1 8,0-1 32,0-5-344,0 2 304,0 5-55,0-5-9,0-2-240,1 7 200,0-5 40,-1 4-56,1-4 56,-1-2-240,1 5 272,-1-4 24,1 1 96,0 0 16,-1 0-16,0-2-392,2 1 448,-1-1 0,0 0-8,1 0 65,-2 0-505,1-1 456,1-1 24,0-3-32,0 3-48,-2 2-400,2-6 336,1 0 56,3-1 56,-1-2 32,-5 9-480,6-11 480,0-2-160,0 0 32,1-1-63,-7 14-289,8-15 312,-1 0-8,0 0-120,0-2 48,-7 17-232,7-15 240,0-2 88,-1 1-104,2-2-96,-8 18-128,6-19 48,1 0-32,2-1 80,-1 0-56,-8 20-40,9-21 120,-1 2-24,-1 0 8,1 0-8,-8 19-96,7-19 168,1-2 48,0 2-8,-1 2-200,-7 17-8,8-18-72,1 1-32,-2-1-40,2 1 312,-9 17-168,8-15-64,-2 2-128,1 1 120,-1 0-24,-6 12 96,7-9 152,-1 0-112,-4 2-136,5 1 96,-7 6 0,2-6 0,3 5 152,-4-1-56,1 1-256,-2 1 160,0-1-152,1 0 176,-1 0 40,0 1 48,0 0-112,0 0-40,0 0-96,-1 2 208,-1 3 48,0 1-120,-4 0-32,5 1-64,-6 1 120,1 5 288,-2 5-248,-2 3-168,-2 2-8,12-23 112,-12 22-80,1-1 312,0 1-104,1-1-104,10-21-24,-10 21-192,1-2-112,1 0 240,-1 1 32,9-20 32,-7 21-40,-1-1 24,1 0-120,-1 1 64,8-21 72,-8 21 112,0-1-88,1-2 0,0 0-48,7-18 24,-5 17-112,-1 0 96,0-1 16,5-1-72,1-15 72,-6 12-72,4 0-56,-4-1 152,6 0-160,0-11 136,-1 10-176,-1-3-112,2 0-312,-1 0 64,1-7 536,0 2-697,0 6-111,0-6-104,0 3-264,0-5 1176,1 1-1368,0 1-449,0 0-503,0-1-577,-1-1 2897,2 1-3137,0-1 513,-1 0 775,0 0 921,-1 0 928,2 0-296,0-2 128,0-3 24,0 2-8,-2 3 152,2-7-168,0 2-152,0-1-1936,-2 6 2256</inkml:trace>
  <inkml:trace contextRef="#ctx0" brushRef="#br0" timeOffset="1982">1370 275 12634,'0'0'0,"0"-2"5785,0 0-1248,0 1-3192,0-5-881,0 6-464,0-2 112,1 0 0,1-4 120,4 5 80,-6 1-312,3-7 504,5 2 24,0-1-136,4-1-264,-12 7-128,15-8 192,1-1-160,2 2 152,1-1-80,-19 8-104,20-7-40,1 0 88,0 1-48,0 0-72,-21 6 72,22-6-256,-1 4-336,1-5-360,0 1-288,-22 6 1240,24-2-1905,-1-3-751,3 3-801,-1 0-680,-25 2 4137,26-6-3937,-1 5 905,-1 1 1071,1-1 1129,-25 1 832,23 0-256,0 0 112,-2 0 0,-3 0-176,-1-1-1384,-17 1 1704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23.487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250 544 10906,'0'0'0,"0"0"1984,0 0-1352,0 0-424,0 0-208,0 0 32,0 0-8,0 0-8,0 0 0,0 0 40,0 0-56,1 0 88,1 0 25,0-1 79,-2 1-192,2-2 208,0 1 40,0-5 16,3 4-32,-3-3-16,-2 5-216,3-2 136,2-5-32,-3 2-48,3-1-16,-5 6-40,2-7 56,5 1-16,-4-3 48,-3 9-88,7-8 48,-5-1-24,4 1 8,-3-1-32,3 0 32,-6 9-32,2-11 24,0 1 24,1 0-56,-1 0-16,-2 10 24,2-10-24,0 1-136,-2 1-8,0-1-80,0 9 248,0-8-336,0 1 8,-2-1-104,-3 1-65,5 7 497,-2-8-584,-6 2-104,2 0-72,-1 3-72,7 3 832,-7-5-888,-2 3-17,0 0 25,-1 0 112,0 1 184,-1 1 192,-1 0 168,-1 2 120,13-2 104,-13 6-48,1-1 24,-1 2 72,0 1 72,13-8-120,-12 10 208,-1 2 168,1-1 112,0 2 144,12-13-632,-12 13 720,0 2 25,0 1 39,2-1-32,10-15-752,-10 16 760,1-1-24,0 2-40,1-1-32,8-16-664,-7 17 545,1 0-25,0 0-48,5 0-88,1-17-384,-8 16 392,7-1-96,-1 0-72,0 0 32,0-2-24,0 1 32,1-1 0,1 0-56,0-13-208,0 11 184,0 0-32,1-1 8,1-1-24,-2-9-136,3 7 105,-1 1-33,4-1-40,-4-1 0,-2-6-32,6 6 24,-1-4-32,1 3-8,-1-4 8,-5-1 8,6 1 0,0 1-24,-1-2-24,1 0-24,-6 0 72,7 0-225,1-1-103,-1-1-224,1 0-288,-1-4-192,1 4-256,1-6-193,1 3-279,-10 5 1760,9-8-1913,0 1 81,0-1 320,0 0 512,-9 8 1000,9-9-553,0 1 305,-1-1 72,0 2 24,-8 7 152,7-8-160,0 1-64,0 0-608,-1 0-1816,-6 7 2648</inkml:trace>
  <inkml:trace contextRef="#ctx0" brushRef="#br0" timeOffset="1496">210 453 9546,'0'0'0,"0"0"2832,-1 0-887,-1 0-1313,2 0-632,-2 0 216,0 0-136,0 0-40,0 0-8,2 0-32,-2 0 48,0 0 32,1 0-24,0 0 88,-1-1 32,1 0 64,0 1 40,0-1 32,1 1-312,-2-1 272,1 1-56,0 0-40,-1 0-64,1 0-32,0 0-32,-1 0 0,1 0-8,0 2 48,1-2-88,-2 2 104,1 4-8,-1-4-16,2-2-80,-2 7 72,0-1 24,-4 1 32,5 2 56,1-9-184,-6 12 225,4 1 71,-4 2-40,4 1 88,-3 0-40,5-16-304,-2 17 272,-6 0 0,7 0-104,-6 0 40,7-17-208,-2 16 152,-4 2 16,5-2-40,-4 1-24,5-17-104,-2 17 80,0-1-88,-5 2 48,6 0-24,1-18-16,-1 18 40,-1-1 24,0-1-56,-4 0 0,6-16-8,-1 15 0,0 0-16,0 0 16,1 0-96,0-15 96,0 13-128,-2 0-112,2-1-104,0-1-128,0-1-296,0-1-193,0 0-319,0-2-232,0-7 1512,0 6-1728,0 0-337,1-4-191,0 5 47,0-5 489,1 0 560,0-1 583,0 1 329,-1 0 0,0-2-8,1 0-408,-1-1-2024,-1 1 2688</inkml:trace>
  <inkml:trace contextRef="#ctx0" brushRef="#br0" timeOffset="1497">396 433 7281,'0'0'0,"0"0"1464,0 0-1464,0 0 897,0-2-609,0 0-224,0 0-56,0 2-8,0-2 32,1-1 40,0 0 40,1 2 104,-2 1-216,1-2 360,0-1 88,1 1 48,-1 0-64,-1 2-432,1-2 352,0 0-48,1 0-120,-2 0-48,0 2-136,1-2 88,0 0-32,-1 1 0,1 0 56,-1 1-112,1-1 72,-1 0-8,0 1 16,0-1-32,0 1-48,0-1 48,0 1-40,0 0-24,0 0 8,0 0 8,0 2-16,0-1-8,-2 4-24,1-3 0,1-2 48,-1 5-40,-1-3 16,1 5 24,-1-2-16,2-5 16,-2 6 8,0 1 32,0 0 48,-3 1 24,5-8-112,-1 9 104,-1 2 24,-3 1 25,3-1 23,0 1 16,0 0-16,0 1 8,0-1 64,1-1 16,-1-1-16,1 1-72,1-2-56,0 1-32,0 0 8,0-1 0,0 0-48,0-9-48,0 9 56,0-2 16,0 1-16,1-1-16,-1-7-40,2 6 16,0-4-56,0 4 56,3-5 24,-5-1-40,2 2 40,0 0 8,0 0-8,1-1-32,2-1-24,-3 0 32,4 0-64,-4 0 40,-2 0 8,6-1-32,0 0-16,-1-2-24,1-2-8,-6 5 80,6-2-104,0-5-64,1 2-32,-1 0-80,-6 5 280,7-8-288,0 1-48,1-1-8,-1 1-56,-7 7 400,7-10-409,0 1-7,0-1 0,-1 1 40,-6 9 376,5-9-328,1 0 72,0 1 32,-1-1 40,-5 9 184,2-8-200,4 0-16,-4 0-8,1 0-24,-3 8 248,5-7-232,-4 0 40,1 0 112,0 1 16,-2 6 64,1-5 16,0-1 0,0 4-32,-1-3 24,0 3-24,0 0 48,1 0-8,-1 0 40,0 0-8,0 2-56,0-1-8,0 0 32,0 1-24,0 0 40,-1 0 64,0 0 64,-1 2 0,1 0 64,0 0 40,-1 4 16,0-5 48,2-1-336,-1 6 368,-1-4-16,1 5 24,-1-2-32,1 1-16,1-6-328,-2 6 345,1 0-49,0 0 16,-1 1-48,2-7-264,-1 8 256,0 0-16,-1-1 0,2-7-240,-1 7 208,0 1-24,1-1-8,-2-1-80,2 1 8,0-7-104,0 6 120,0 0-32,1 0 0,0 0 0,-1-6-88,2 5 56,0 0-16,0-3-16,-1 4 80,1-5-40,0 4 8,0-5-24,0 2-48,-2-2 0,2 2 16,3-1-16,-3-1 40,1 2-40,-3-2 0,5 0-56,-3 0 32,5 0-24,-5 0-24,5 0 48,-4 0 0,3-1 0,-3-1-8,-3 2 32,6-2-72,-3 0 0,3 0 0,-3 0 0,-3 2 72,7-3-40,-5 0-56,5 1-24,-5-1 0,-2 3 120,7-3-168,-5-2-16,5 3-24,-5 0 0,-2 2 208,6-6-216,-4 5 64,4-2 8,-4-2 56,-2 5 88,5-2-88,-3 0 0,4-1 24,-4 1-32,-2 2 96,3-3-56,2 1 32,-3 0-40,1 0 40,2 0-8,-4 0-24,1 1 64,1 0-16,-3 1 8,2-1-16,1 1 32,0 0-24,-1 0 24,1 0 0,-1 0 8,0 0 16,0 1-32,-2-1-8,2 2 24,0 0 24,0 0-32,0 0 24,-2-2-40,1 2 0,1 0-40,0 0 48,0 0-24,-2-2 16,3 2-8,0 0 24,-1 0-56,1 0 24,-3-2 16,2 2-8,1 0-32,0-1 16,-1 0-48,-2-1 72,5 2-120,-3-1-64,1-1-137,2 0-215,-5 0 536,2 0-792,1 0-280,2 0-304,-3 0-153,-2 0 1529,6-1-1512,-4 0 232,4-1 400,-4-1 351,-2 3 529,5-5-288,-3 3 128,4-4 16,-4 3-8,-2 3 152,5-8-160,-3 2-96,0 0-1576,-2 6 1832</inkml:trace>
  <inkml:trace contextRef="#ctx0" brushRef="#br0" timeOffset="1498">684 337 5257,'0'0'0,"0"0"0,0 0 1616,0 0 889,0 0-2065,0 0-5001,-1 0 9210,1 0-4641,0 1 0,0-1-8,0 0 56,0 1 32,0-1 64,1 2 72,0-2 24,1 0 16,-1 0-32,0 0-32,-1 0-200,2 0 160,0 0-24,0 0 40,0 0 24,-2 0-200,1 0 176,1 0 24,0 0 0,0 0-16,0 0 48,-2 0-232,2-1 264,0 0 8,0 1 32,0-1 33,0 0 15,0 1 16,0-1 48,0 0 16,-2 1-432,2-2 424,0 1-32,0 0 32,-2 1-424,2-2 312,0 1-88,-1 0-8,0 0-128,1-1 32,-2 2-120,1-2 144,0 0-104,0 0 24,0 0 0,-1 2-64,0-2-16,1 0 112,0 0-80,-1 1 16,0 1-32,0-2 56,0-1-80,0 0 56,0 1-32,0 2 0,0-2-16,0 0 16,-2 0-56,0 0-32,0 0 24,0 0-48,0 0 0,-3 0 64,3 0-24,-3 0 96,4 0-40,-5 0-32,6 2 48,-1-2-40,-4 1-40,3 0 16,-4-1 32,4 1 0,-3 0-8,3 1 32,-4-1-8,6 1 16,-1 0-16,-5 0 32,5 0-64,-5 1 120,6-1-72,-1 2 8,-4 4 40,4-5 48,-1 1-64,2-2-32,-2 6 160,-4-5-64,5 5 16,-1-4-16,2-2-96,-2 7 56,0-5-8,0 5-24,0-5-16,2-2-8,-2 7-8,0-5 8,0 4-8,1-5 0,1-1 8,-1 7-8,0-5 16,1 4-40,0-4-24,0-2 56,0 6-88,0-4-88,0 4-80,1-5-200,-1-1 456,2 6-832,0-5-384,0 4-473,4-4-687,-6-1 2376,2 2-2545,3 0 369,-2 0 544,4 0 855,-7-2 777,5 2-288,1-1 16,0-1-120,-1 0-2704,-5 0 3096</inkml:trace>
  <inkml:trace contextRef="#ctx0" brushRef="#br0" timeOffset="1988">1301 367 15451,'0'0'0,"-1"0"3897,1 0-3897,-1 0 1120,-1 2-840,1-1-200,-1 1-64,2-2-16,-1 5 40,1-4 16,0 1-16,0 0 16,0-2-56,1 2 48,1 0 104,0 0 88,4-1 80,-6-1-320,2 0 320,5 0-32,-2 0 64,2 0-120,-7 0-232,8-2 224,1-3-7,3-1-169,0 0 112,-12 6-160,12-8 112,1 0-32,-1-3 48,-1 0-88,-11 11-40,11-12 64,0 1 56,-1-3-144,0 1 64,-10 13-40,10-13 24,0 0-48,-2 0 184,1-2-144,-9 15-16,9-14 40,-1 0 24,0 1-120,-1 0 112,-7 13-56,7-13 40,0 0-32,-2 1 16,2 0-80,-7 12 56,5-12 0,0 0 8,-2 2 40,3-1 0,-6 11-48,2-10 16,0 0-16,0 2-24,1-1 40,-3 9-16,2-7 8,0 1-24,0 0 64,-2 1-72,0 3 64,0-4-24,0 4-64,0 0 64,0 0-80,-1 0 56,0 1-16,-1 1-40,-3 0 0,3 0-40,-4 0 16,4 5-16,2-5 104,-7 2-160,0 8 88,-2 1-64,-2 6 16,11-17 120,-11 19-64,-2 3-64,0 2 71,-1 2 9,14-26 48,-14 26-24,0 0 0,1 0-8,0 1 8,13-27 24,-15 25-8,2 2 16,0-1-16,1 1 40,12-27-32,-12 29-64,-1-1-32,1 1 56,1-1-8,11-28 48,-13 28 16,1 2-8,1-2-96,-1 2 8,12-30 80,-11 28-88,0 0 40,0-1 56,2-1-8,9-26 0,-10 26 8,1-1-16,-1-1-24,1 1 72,9-25-40,-8 22-40,0-1 24,1-1 32,2-2-48,5-18 32,-7 17-8,2-1-72,3-3-56,-6 0-96,8-13 232,-1 12-264,-1-2-80,-5-1-48,6-2-72,1-7 464,-2 6-496,1-1-16,-1-3-88,1 0-73,1-2 673,-1 2-760,1 0-160,0-2-1136,0 0 935,-1 0-7,1 0-56,-2 0-48,2 0 1232,0-2-1257,-1-5 33,1 2 128,0-1 224,0 6 872,0-7-688,0-1 199,0 0 177,1-4 80,-1 12 232,0-14-144,2-2 40,0-1 8,0-1-8,-2 18 104,2-17-88,-1 0-8,1 2 0,0 0 8,-2 15 88,2-14-96,0 1 40,-1-2 24,2 2 8,-3 13 24,3-12 16,-1 1 48,0 0 88,0 0 88,-2 11-240,2-9 264,0-1 80,0 1 232,0 0 337,-1 1 343,-1 0 216,2 1-15,-1 0-161,-1 7-1296,2-8 1120,0 2-136,0-1-64,0 1-87,3 0-1,-3 0-64,1 1-72,2 0-72,-3-1-80,4 4-96,-4-5-79,5 5-57,-7 2-312,6-2 160,-4-1-16,6 0-88,-2 1-32,-6 2-24,6-2 32,0 1-40,2-1-16,-1 2-96,-7 0 120,10-1-224,0 0-232,0 1-249,2 0-271,-12 0 976,12 0-1304,1 0-312,1 0-297,-1 0-367,-13 0 2280,13 0-2265,0-1 377,-1 0 527,2-1 657,-1 0 400,0 0 88,0-3-8,-1 3-160,-12 2 384,13-2-2816,-13 2 2816</inkml:trace>
  <inkml:trace contextRef="#ctx0" brushRef="#br0" timeOffset="2788">1737 487 9313,'0'0'0,"0"0"2337,0 0-2337,-2 0 1248,1 0-816,0 0-376,-1 0-40,1 1-32,0-1 40,1 0 8,-1 0 48,1 0-80,0 0 248,0 0 97,0 0 199,0 0 40,0 0-24,0-1-56,0 1-104,0-2-88,0 2-312,2-2 232,-1 0-24,1 1-40,0-1 0,-2 2-168,2-2 192,0-4-88,0 4 16,0 0-8,-2 2-112,3-7 136,-1 5 48,0-5-39,0 2-41,-2 5-104,2-6 80,0 0-24,0 0-8,1 0-8,-3 6-40,2-7 32,0 0 0,0 1 0,0-1 16,-2 7-48,2-7 0,0 1-8,-1 0 8,0 0 16,-1 6-16,0-6 8,1 0-32,-1 1-16,0 0-64,0 5 104,0-5-32,0 2 0,-1-3-24,-1 4-32,2 2 88,-2-2-184,-4-1-9,5 1 1,-5 0-24,6 2 216,-2-1-216,-6 0-16,2 1-8,-1 0 32,7 0 208,-7 0-200,-2 2 40,0 4 16,-1-4 48,10-2 96,-11 9-32,0-2-32,1 2 88,-1-1-8,11-8-16,-10 9 56,0 1 56,1 1-8,1 0 48,8-11-152,-8 12 200,1-1 16,0 0-24,0 0 24,7-11-216,-6 10 176,1 1 0,0-1 56,3-1-56,-3 0 17,5-9-193,-2 10 152,0-2-80,0 1 32,1-2-64,1-7-40,0 8 56,-1-1-24,1 1 0,0-2 0,0-6-32,0 5 16,0-3 24,1 4-8,1-5-40,-2-1 8,2 2-32,-1 0 16,1 0-48,1-1 64,-3-1 0,3 0-8,2 0 0,-3 0 24,6 0-32,-8 0 16,5-1-56,0-1-56,0 0-24,2-4-24,1 1-73,1-2-63,1-1-80,0 0-136,-10 8 512,10-7-520,-1-1-80,-1 0-48,1 0 8,-9 8 640,8-7-664,0 0 15,0 0 17,-1 0 16,-7 7 616,7-6-608,1 0 24,-1 0 0,-1 1 0,1 2 56,-1-4 15,-1 5 49,0-3 112,0 3 56,-2-1 104,3 0 64,-5 1 40,-1 2 88,2-1-80,1 1 32,-1-1 16,1 1 32,-3 0 0,2 0 48,1 0 40,0 0 64,-1 2 72,-2-2-224,2 2 280,-1 3 64,0-4 40,0 5 40,-1-6-424,1 1 449,0 4 31,-1-3 24,1 5 8,-1-7-512,1 2 488,-1 5-8,1-5-8,-1 5-8,0-7-464,1 2 416,-1 6-40,1-6-79,0 5-65,-1-7-232,0 2 192,1 4-32,0-4-32,-1 4-24,1-4-8,0 4-16,0-4-40,0 3 16,-1-5-56,2 1 40,-1 5-40,1-5 56,0 1-56,0 0 24,0 0-8,0-1-8,0 0-8,1 1 8,-1-2-24,4 1 0,-4-1 8,-2 0 8,2 0-72,3 0-8,-3-1-24,4-1-48,-6 2 152,3-2-160,3 0-56,-3 0-56,4-3-8,-7 5 280,2-2-297,5-1 9,-5-2 0,5 3-16,-7 2 304,2-3-296,4-2 8,-4 3 0,3-3 0,-5 5 288,2-2-296,4-1-24,-4-2 16,1 3 0,-3 2 304,5-2-280,-3-4 32,0 5 56,1-1 48,-3 2 144,2-2-112,0 0 48,0 0 16,0 0-17,-2 2 65,2 0-24,0-1 32,0 1 33,0 0 55,-2 0-96,2 0 112,0 1 32,0 1 56,-1 0 88,-1-2-288,1 2 392,1 4 80,0-5 96,0 4 8,-2-5-576,2 2 544,0 3-56,0-4-104,-1 5-104,-1-6-280,2 1 201,0 5-97,0-5-8,0 4-56,-2-5-40,2 2 32,0 3 0,0-4-16,0 1 0,1 0-40,-1 3 40,1-5-64,0 2 0,2-1-24,-3 1-88,0-1-97,4-1-119,-6 0 376,2 0-576,3 0-208,-3 0-272,4-1-320,-6 1 1376,2-1-1585,4-1 17,-4 0 288,4-4 415,-6 6 865,3-2-448,3-3 224,-4 3 72,5-6-24,-7 8 176,2-6-216,5 0-176,-5-1-2376,-2 7 2768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27.212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63 221 12834,'0'0'0,"0"0"0,0 0 3665,0 0-2033,0 0-1224,0 0-6113,0 0 11378,0 0-5705,0 1 56,0-1 16,0 0-40,0 0 64,1 0 40,0 0 41,0 0 55,1 0 16,1 0 0,-1 0 8,1 0-32,0-1 16,-1-1 0,1 0-72,2 0 32,-5 2-168,1-2 104,1-1 40,1-2-16,-1 3-32,-2 2-96,6-2 152,-5-4-72,1 4 0,1-5 8,-1 5 32,1-5-112,-1 4 24,1-3-24,0 3-64,-1-4 120,0 2-16,-1 0-40,-1 5-8,2-5 32,-2 2-80,1-4 24,-1 5 24,0 2 0,0-7-24,0 5 56,0-4-24,-1 4-56,1 2 48,-2-6-32,0 4-32,-4-4 40,5 4 0,1 2 24,-6-2-32,5-1 32,-4 0-40,4 1 64,1 2-24,-6-2 0,4 2-16,-5-1 0,5 1-40,2 0 56,-8 0-8,7 0-24,-7 2-24,6 3 40,-5-3-24,5 0 24,-5 4 56,5-4-8,-5 5-48,5-6 40,-5 7-56,5-6-64,2-2 96,-7 7-24,5-2-96,-5-3 32,5 5-8,2-7 96,-5 2-176,4 5-24,-5-5-112,6 5-40,0-7 352,-1 2-456,0 5-160,1-5-193,0 4-167,0-6 976,0 1-1248,0 4-232,0-3-297,1 3-375,0-4-57,5 1 313,-4-1 520,4 1 639,-6-2 737,5 1-304,1-1 128,-1 0-8,1 0 0,-6 0 184,6 0-288,-1-1-1864,-5 1 2152</inkml:trace>
  <inkml:trace contextRef="#ctx0" brushRef="#br0" timeOffset="1">318 106 6609,'0'0'0,"0"0"0,1 0 2152,-1-1-79,0 1-841,0-2-712,0-1-320,0 0-8,0 1 40,0-3 112,0 5-344,0-2 545,0-4 127,0 4-8,1-5-16,-1 7-648,1-2 560,-1-5-120,1 5 40,0-5-88,-1 4 0,1-3 25,0 3-49,-1-3 48,0 6-416,1-3 400,-1-3-32,1 4 48,0-4-56,-1 6-360,0-2 304,1-3-24,-1 3-120,1-1 80,-1 3-240,0-2 208,0 0-32,0 0-8,0 2-88,0 0-80,0-1 96,0 1-40,0 0 0,-2 2-128,2-2 72,-1 5-24,-1-3 40,0 5-16,-3-1 80,5-6-80,-1 7 40,-5 2-64,5 3 16,-7 3 32,8-15-24,-6 18-32,-2 2 24,1 0-24,0 0-8,7-20 40,-9 21 88,2 0-72,0-1 24,1 0-48,6-20 8,-7 20-136,1 0 120,0 1-72,-1 0 80,7-21 8,-6 20 24,-1 1-72,1-2 56,1 0-72,5-19 64,-6 17-104,1-1-8,3 0-88,-5 0 48,7-16 152,-2 14-272,-4 0 16,5-2-32,-4 0-104,5-2-40,0-10 432,-2 9-576,1-1-216,0-1-209,0-1-359,1-1-336,0-3-297,0 4-407,0-5 47,0-1 2353,0 1-2032,0 1 544,0-2 679,0 0 473,0 0 336,-2 0-168,2-1 16,-1-1-32,1 0-40,0 2 224,0-7-520,0 4-1824,0 3 2344</inkml:trace>
  <inkml:trace contextRef="#ctx0" brushRef="#br0" timeOffset="2">236 263 10018,'0'0'0,"0"0"4825,0 0-4825,0-1 3792,0 0-2295,0 0-1001,0 0-272,0 1-224,0-2 80,0 1 88,1 0 88,0-1 104,-1 2-360,2-1 416,0-1-40,0 0-16,4 0-152,-6 2-208,2-2 160,4 0-64,-4 0-32,4 0 9,-6 2-73,6-2 16,-1 0 32,1 0-24,1-1-8,-7 3-16,8-2-24,1-1-217,0-2-119,1 3-304,1-1-128,1-2-176,2 3-248,-2-3-233,0 3-415,0-3-425,0 3-487,-1-3 55,2 3 489,1-1 695,-1-2 833,-1 3 432,-1-1 48,0 1-40,-2-1-376,1 1-1688,-10 2 2328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27.835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282 256 10890,'0'0'0,"0"0"3024,-1-1-1455,-1 0-1049,2 1-520,-5-1 152,5 0-96,-2-1-80,1 0 16,1 2 8,-2-2 8,1-4-16,1 5 8,0-5 8,0 6-8,0-3 32,0-4 0,0 2 0,1-1-8,-1 6-24,2-6 16,0-1-16,0 1 16,0-1 0,-2 7-16,5-6 0,-3-1 8,1 1-8,2 0 16,-5 6-16,2-6 24,0 1-8,1 2 8,-1-2-8,-2 5-16,2-1 0,-1-1-16,0 0 0,1 2-32,-2 0 32,1 0 24,-1 0-48,0 2 32,0-2 8,-1 6-24,-1-1-32,-4 1 40,4 1-16,2-7 32,-7 10-48,0 5 48,-1 3-24,-3 1 24,1 2 24,0-1 8,-1 0 24,1 0-16,0 0 8,0 0-8,1-1-56,-1 1 16,-1 0-16,2-1 8,-1 0 32,1 0-8,9-19-16,-9 18 32,0 1-64,0-2 32,0 0-24,9-17 24,-8 17-72,-1-1 72,1 0-56,0-1-72,8-15 128,-8 14-72,0-2-112,2 0 0,0-2-8,6-10 192,-6 10-248,0-2 0,4 0-16,-5-1-16,7-7 280,-2 6-328,-4-1-57,4-3-87,-3 4-56,5-6 528,0 2-616,-2 0-72,0-1-120,0 0-96,2-1 904,-2 0-937,1 0-47,0 0 56,1 0 80,0 0 848,-2 0-696,2-1 216,0-2 199,0-2 137,0 5 144,0-3-80,0-4 64,1 1-8,1 0 8,-2 6 16,2-7 8,3-1-24,-3-1 24,3 0 8,-5 9-16,3-12 24,6-3 0,-2-2 0,1 1-8,-8 16-16,8-16 24,0 1-16,0 1-8,0 1 24,-8 13-24,7-12 16,1 1 0,-2-1 24,1 2-16,-7 10-24,6-10 16,1 0 32,-2 0 24,1 1 33,-6 9-105,5-9 144,-2 0 40,3-1 64,-4 1 88,-2 9-336,6-8 464,-4-1 144,0 2 104,1-1 104,-1 0 32,-1 0 33,1 0 23,-1 1-40,0 0-8,0 0-96,-1 0-104,0 1-31,0-2-73,0 2-16,0-1-32,-2 1-72,1-1-48,-1 1-40,0-1-64,0-1-40,2 8-240,-2-7 200,-3 0-80,5 0 64,-2-1 24,0 0 1,-3 0 15,5 0-56,-1-1-40,1 9-128,-1-8 144,-1-1 8,1 0-40,1-1-8,0 10-104,-1-10 72,1 1-24,0 0 32,0-1 8,0 10-88,0-9 48,0 0-8,0 0 8,1 0-48,-1 9 0,2-9-8,0 1-32,0-1 8,4 1-8,-6 8 40,2-7-8,3 0-8,1 2-56,-4-1 48,-2 6 24,7-5-80,0 3 0,-1-4-8,0 4-24,-6 2 112,6-2-48,0 0 0,1 0 8,0 1 16,-7 1 24,7-1-48,2 0-8,-1 1 8,2 0 16,0 2 32,-1 0-32,2 0 24,0 3-16,-1-4 0,0 4 80,0-3-48,0 5 56,-1-5-80,-9-2 16,8 8-24,1-3 8,-1 0-16,-1 1 80,-7-6-48,7 6 8,0 1 32,-1-1-8,-3 2-48,-3-8 16,6 6 8,-4 2-16,0 0 32,0-1 16,-2-7-40,2 7-8,-1 0 40,0 2-16,-1-1-8,0-8-8,0 10 72,0 0-72,-2 0 0,-3-1 0,5-9 0,-2 10-8,-4 0 0,1 0 16,-1 0-64,6-10 56,-6 9-56,-1 3-64,0-1 40,-1-1-56,-1 0-112,-1 1-25,-1-1-175,0 1-64,11-11 512,-11 10-528,-1-1-64,0 0-96,-1 0-32,13-9 720,-13 8-816,1 0-97,1 0-95,-1-1-136,1 0-104,1-2-57,0 0 81,0 1 192,10-6 1032,-9 1-824,-1 7 232,2-7 191,0 4 121,8-5 280,-8 0-192,2 2 64,0 0 32,1 0-8,5-2 104,-2 1-112,-4 1-24,4-2-40,1 0-56,1 0 232,-6 0-808,6 0-1552,0 0 2360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29.546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126 495 8217,'0'0'0,"0"0"2249,0 0-2249,0 0 1696,2 0-1064,0 0-472,-1-1-72,-1 1-88,6 0 32,-4-2 48,3 0 120,-3 0 80,-2 2-280,6-3 417,-4-2 15,4 3-24,-4-1-48,-2 3-360,5-6 248,-3 3-56,4-3-24,-4 3-128,-2 3-40,6-6 40,-4 4-8,4-4-16,-4 4 40,-2 2-56,2-5 32,1 3-24,0-4 32,-1 4-8,-2 2-32,2-6 0,0 5 16,-1-2-32,-1-2-24,0 3 8,0-1-8,0 1-88,0-1 8,0 3 120,-1-3-136,-1 1-80,0 0-40,-4 0-96,6 2 352,-1-2-432,-5 1-1,4 1-7,-6-1 40,8 1 400,-5-1-328,-1 1 40,-1 0 64,-1 2 72,0-1 48,-1 1 8,0 4 64,0-4-24,9-2 56,-9 7-32,0-1 64,0 0-24,0 0 80,0 1 48,1 0 0,0 1 40,1 1 16,7-9-192,-6 8 152,-1 0 8,2 1-16,0-2-64,5-7-80,-2 8 120,-5 0-72,5 0 24,-4 0 16,6-8-88,-2 7 16,1-1 0,-1 1-8,0-1-8,2-6 0,-2 7 8,1-1 24,1-1-24,0 0 16,0-5-24,0 2 32,0 5 32,0-5-8,0 5-32,0-7-24,0 1 48,1 1-40,0 3 8,0-3 0,-1-2-16,2 1-40,0 0 72,0-1 8,1 2 8,-3-2-48,5 0 56,-3 0-24,1 0-16,3 0 8,-6 0-24,3 0 33,3-2 7,0 0-16,0 0-16,-6 2-8,6-5 24,0 3-8,1-5-16,1 2 8,1-1 0,-9 6-8,10-7-40,-1 0 8,1-1 0,-1 1-8,-9 7 40,9-8-25,-1 0 33,0-1 1,-8 9-9,8-8-25,-1 0 9,0 0 0,0 1 0,-1 0 40,-6 7-24,7-7-24,-1 0 8,0 1-24,-6 6 40,5-6-64,0 1 40,0 3-24,-2-5 8,3 5-24,-6 2 64,2-2-88,1 0 64,0 1 24,-1 0 8,-2 1-8,2-1 24,-1 0-24,1 1 24,-1 0-16,-1 0-8,1 0 32,0 2-24,0 0-8,-1 4 24,0-6-24,0 2 16,0 5 16,0-5-32,0 5 32,0-7-32,0 6 56,-2 0 0,2 1 16,-1 1-16,1-8-56,-1 8 73,-1 0 7,-3 1 16,3 0 64,2-9-160,-1 9 144,-1-1 72,0 0 8,0-1 8,2-7-232,-2 7 248,0 0-32,1-1 40,0 0-104,1-6-152,-2 5 168,1-3-80,0 4 0,1-4 72,0-2-160,-2 1 64,2 1 64,-1 0-32,1-1-32,0-1-64,0 1 104,0-1-24,0 2 8,0-2-24,0 0-64,0 0 56,1 0 16,0-2 0,1 0-24,0 0-24,0-3-16,0 3-8,0 0 0,4-5 16,-4 4 0,3-3 8,-3 1-24,-2 5 0,7-6 56,-2 0-56,1-1-16,0 0 88,-6 7-72,6-7 48,-1 1 8,0-1 8,1 0-104,-6 7 40,5-7-16,2 0 8,-1 0 16,0 0 64,-6 7-72,6-6 8,-1-1 0,-2 2 0,4-1-32,-7 6 24,3-6 16,3 1-16,-3 3 24,3-4-24,-6 6 0,2-2-56,4-3-24,-4 4-16,0-1-24,-2 2 120,3-1-104,-1 1-24,1-1-16,-1 0 40,-2 1 104,2 0-96,0 0 32,0 0 48,0 2-56,-2-2 72,2 2-32,-1 0 0,0 3-40,0-3 128,0 4-72,-1-4 8,0 5 24,0-5-56,0-2 40,0 8 56,0-3 8,0 0 8,-1 0 48,1-5-120,0 5 136,-1 1 8,-1-1 24,0 0 24,2-5-192,-2 5 200,0 1 48,0-4 8,0 5-48,2-7-208,-2 2 233,-3 5-25,3-5 0,1 4 48,1-6-256,-2 2 168,0 3 72,0-4-16,0 1-24,2-2-200,-2 2 224,0 0-104,0 0 64,1-1-40,1-1-144,-2 2 136,0-2 40,0 0-72,0 0 24,2 0-128,-2 0 128,0-1-80,1 0 16,0-1 24,1 2-88,-1-3 32,-1-2 72,1 3 0,1-5-88,0 7-16,0-5 48,0 0-24,0-1-8,0 0 32,0 6-48,1-8 32,1-1-32,0-1 16,3-1-16,-3-1 16,5 1-16,-1 0 32,0-1 16,-6 12-48,6-12-8,1 1 48,0 0-72,0 1-40,-1-1 32,2 1 8,0-1-8,1 1 32,-1-1-56,1 2-112,0-1-64,1 1-248,-1 0-240,0 0-312,1 1-457,-1 0-383,0 1-313,0 1-367,-1 0 7,2 1 417,-10 5 2136,8-2-1560,1-4 711,-1 4 473,0-3 200,-8 5 176,8-2-168,-1 0-16,0-1-24,0 0-168,0 2-2416,-7 1 2792</inkml:trace>
  <inkml:trace contextRef="#ctx0" brushRef="#br0" timeOffset="1">675 224 5553,'0'0'0,"0"-1"2040,0 0 129,0-1-361,1-3-832,-1 2-496,0 3-480,1-6 288,0 0 72,1 0 57,1-2 143,-3 8-560,6-8 640,-4-2-24,5 0 32,-1-1-144,0 0-136,0 1-80,0 0-48,0 0-48,-6 10-192,6-9 208,-1 0 40,0 1-7,0-1 47,-5 9-288,6-7 304,0-1 0,0 0-88,0 0 8,-6 8-224,5-7 216,0 0-48,1 1 32,-4 4-24,-2 2-176,6-7 120,-4 5 40,3 0 0,-4 0-72,0 0 24,1 1-112,-2 0-8,1 0 32,-1 1-56,0 0 48,0 2 56,0 0-64,0-2-8,0 7 88,-1-5-56,-1 5-88,-4 1 24,6-8 32,-1 7-120,-6 4 72,0 3-8,-1 5-24,8-19 80,-9 20-24,0 0-48,-2 1 72,2-1 16,0 1-32,0 1-32,0-1-32,1 1 8,-1 0 24,0 0 48,-1 0-48,1 2 72,9-24-24,-9 22-24,0 0 40,1 0 32,0 0-24,8-22-24,-8 21 32,2-1 8,-1-1-8,1-1 0,6-18-32,-2 17 32,-4-2-8,5-1 8,-4-1 0,5-13-32,0 12 24,-2-1-40,0-1-32,0-1 16,2-9 32,0 7-16,-1 0 8,1-1-40,0-4-24,0-2 72,0 8-96,1-7-48,-1 4-40,2-5-112,-2 0 296,1 2-432,0-1-112,1-1-32,0 0-73,-2 0 649,1 0-688,1 0-72,1 0-40,0 0 32,-3 0 768,5-2-856,-3-3-17,3 3-95,-3-5-184,-2 7 1152,6-5-1216,-3-1-81,4 0 17,-5-1 144,-2 7 1136,8-7-904,-1-3 264,1-1 247,0 2 161,-8 9 232,7-10-128,0 1 56,0 2 16,-1-1 40,0 2 8,-1 0 0,1 0 24,-4 1-8,-2 5-8,7-3 24,-5-3 16,4 4 40,-4 1 56,0-1 96,0 0 137,0 1 183,0 0 176,-2 1-728,2 0 928,0-1 160,0 1 64,-1 0 25,-1 0-1177,2 0 1184,-1 0-40,0 2-24,0 0-55,-1-2-1065,1 2 976,0 0-104,-1 0-80,1 4-88,-1-6-704,1 1 601,-1 4-89,1-3-64,0 3-64,-1-5-384,0 1 280,0 4-64,0-3-64,0 3-56,0-5-96,1 1 112,0 1-48,-1 4-8,1-5-8,-1-1-48,1 2-8,-1 0 0,1 3-16,0-3 8,-1-2 16,0 1-48,1 1-64,-1 0-88,1 0-160,-1-2 360,1 2-568,-1-1-312,1 0-385,0 1-463,-1-2 1728,2 1-2145,-1 0-447,0 1-161,1-2 441,-2 0 2312,1 0-1689,0 0 793,1 0 584,-1 0 128,-1 0 184,1-1-192,0-1-40,1 0-216,-2-3-1880,0 5 2328</inkml:trace>
  <inkml:trace contextRef="#ctx0" brushRef="#br0" timeOffset="2">849 365 13058,'0'0'0,"0"0"5185,0 0-976,0 0-4209,-2 0 1409,0 0-849,-3 0-296,4 0-136,1 0-128,-1 0 216,-1 0-32,0 0-8,0 0 48,0 0-48,1-1 32,0 1-112,-1-1-48,2 1-48,-1 0-24,0 0-112,1-1-56,-1 1-128,1 0 320,0-1-480,-2 0-248,2 1-329,0 0-463,0 0 1520,0-1-2136,0 1-681,0-1-712,0 0-135,0 1 3664,0 0-2977,0-1 920,0 0 1065,0 1 688,0 0 304,0-1-256,0 0-16,0 0-304,0-1-1520,0 2 2096</inkml:trace>
  <inkml:trace contextRef="#ctx0" brushRef="#br0" timeOffset="3">665 227 17731,'0'0'0,"0"0"5497,0 0-3584,0 0-1913,0 0 552,0 0-352,0 0-128,0 0-88,0 0 16,0-1 32,2 0-64,3-1 80,-3 0 0,-2 2-48,8-1 48,-3-1 32,3-4-48,3 4 16,-11 2-48,13-7-120,1 2-240,2 0-352,0-2-352,-16 7 1064,17-6-1577,0 0-735,0 1-817,-1 0-840,-16 5 3969,17-2-3897,0-4 881,0 4 1071,1-4 1193,-18 6 752,15-2-256,0-4 0,-1 4-128,-2-1-2112,-12 3 2496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29.822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6 189 12018,'0'0'0,"0"0"3969,0 0-1489,0 0-1655,-1 0-689,0 0-144,1 1 40,0 1 48,2-2 48,0 0-8,0 0 96,3 0 0,-3 0 0,4 0-8,-6 0-208,2-1 136,5-1-16,-1 0 0,-1-1-32,-5 3-88,8-5 48,1-1-32,0 0-16,1-1 40,1-1 8,-1-1 16,1 0 40,-2-1-88,-9 10-16,10-8 32,-1 0-24,-1 0-40,-1-1 56,-7 9-24,7-8 0,-1 0 24,0 0-32,-3 1-80,-3 7 88,6-7-72,-4 0-88,0 1 8,0 0 8,0 1-56,0 3-24,-2-5 8,1 5 24,-1 2 192,0-3-176,0-2 48,0 4 24,0-1-88,0 2 192,-2-2-176,0 1 0,-3-1-48,3 2 71,2 0 153,-5-1-136,3 0 0,-6 1 0,3 0 48,5 0 88,-5 0-120,-1 2 96,0 5 48,-3-5 32,9-2-56,-9 9 128,-1-2 56,0 2 56,-1 1 89,11-10-329,-10 11 416,1-1-24,0 2 0,0-2-56,9-10-336,-8 11 264,1-1-24,0 0-32,0 1-16,7-11-192,-6 10 152,1 0 16,3-1-64,-4-1-24,6-8-80,-2 9 48,0 0-64,-3-1 64,5-1-24,0-7-24,-2 7 56,2-1 0,0 0 0,0 0-8,0-6-48,1 5-16,0-3 48,1 4-104,0-4 24,-2-2 48,2 5-48,3-5-128,-3 2 24,3-1-184,-2 0-168,3-1-216,0 0-448,0 0-369,-6 0 1537,7 0-1960,2 0-393,3-2-279,2 0 79,-14 2 2553,15-7-2088,2 1 615,-1 0 697,0-1 456,-16 7 320,15-6-216,-1-2 32,-1 1-40,-1 0-224,-12 7 448,10-6-2312,-10 6 2312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30.818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436 371 10666,'0'0'0,"0"0"3769,-1 0-913,1 0-2856,-2 0 1096,0 0-767,-3 0-201,5 1-64,0-1-64,-2 1 64,0-1 120,1 2 48,-1-2 88,2 0-320,-1 1 432,1-1-128,0 0 16,0 0-64,0 0-96,0 0 8,1 0-88,0-1-16,-1 1-64,2-1 48,0-1 8,0 0-24,0 0 8,-2 2-40,2-6 0,3 4 64,-3-4-24,0 4-56,-2 2 16,6-7 32,-4 2-112,3-1 96,0-2 24,-5 8-40,5-9-32,1 0 80,-1-1-40,1 1-40,-6 9 32,2-10 8,4 0-32,-4 0-40,0 0 24,-2 10 40,3-9-136,-1 0-48,0 1 32,-2 0-64,0 8 216,1-8-200,-1 1-40,0 0-56,-2 1 24,2 6 272,-5-2-240,3-5 16,-5 5 40,2 0 64,0-1 8,-2 1 56,1 1-40,-2 0 0,8 1 96,-9 0-129,0 0-7,-2 2 56,0 4-32,11-6 112,-10 2-48,-1 6 24,0-1-16,-1 1 104,12-8-64,-11 10 48,-1 0-8,0 0 48,1 2-32,11-12-56,-11 12 120,0 0 73,0 1-1,1 0-8,10-13-184,-11 13 160,2-1-8,-1 1 32,1-2 0,9-11-184,-7 12 176,-1-1-48,1 1-24,0-1-24,7-11-80,-6 11 80,4-2-72,-5 1 40,6 0-24,1-10-24,-5 10 8,3-1 56,0 0-8,1-1 16,1-8-72,-1 8 48,1-1-32,0-1 0,0 0 0,0-6-16,0 2 24,0 5 0,2-5-24,0 3-8,0-4 24,0 1-24,1 0 32,-1-1-16,-2-1-8,6 2-8,-4-2 16,5 0 8,-1 0-40,-6 0 24,6 0 80,2-2-64,0 0-16,3-5 48,0 1-88,1-1 56,-1-1 16,1-1-48,-12 9 16,11-9 0,0-1 0,-1 1-16,1-2-32,-1 1-8,0-1 24,-1 1-32,0 1 56,-9 9 8,9-10 0,0 1-24,0 0 40,0 0-16,-9 9 0,9-9-16,0 0 0,-1 0-40,1 0 56,-9 9 0,7-8-32,1 0-40,0 1-104,-1-1-104,-7 8 280,6-7-432,0 0-56,-4 2 8,4 3-73,-6 2 553,2-3-400,0 1 8,0 0 72,0 0 112,-2 2 208,0-1-168,1 0 120,0 0 56,-1 1 16,0 0 24,0 0-40,-2 2 8,0 3 64,2-5-80,-2 2 120,-4 5 72,5-2 72,-5 1 40,0 1 24,1 3 40,-1 1-47,-1 2-17,-1 0-24,2 0-40,-1-2 24,2 1-56,0-2-8,5-10-200,-5 11 184,3-1-56,-5-1-8,7-9-120,-1 9 72,-4 0 32,3 0-24,0-2 0,0 1 0,2-8-80,-2 6 56,2 1 0,0-2 0,0-3-56,0-2 0,0 6-32,0-5 8,0 1 32,0-1 8,0-1-16,1 2 40,0-1-40,1 0-48,0 1 96,-2-2-48,3 0 0,2 0-32,-3 0 0,4 0-16,-6 0 48,3 0-48,4-2 8,-2 0-8,1 0-8,-6 2 56,8-6-96,0 4 32,1-4-40,0 1-88,-9 5 192,9-6-128,1-1-96,-1-1-24,0 1 16,-9 7 232,9-7-344,0 1 24,-2-1-105,1 1-55,-8 6 480,8-7-504,-1 0-96,0 1-16,0-1-24,-7 7 640,7-6-736,-1-1-32,0 1-73,0 0-119,-6 6 960,5-6-1024,-2 1-88,3 0-33,-4 2 9,-2 3 1136,3-6-1048,-1 4 136,1-4 192,-1 4 184,-2 2 536,1-2-377,0 0 145,-1 2 96,0-1 56,0 1 32,-1 0 64,-1 0 40,0 1 16,0 1 32,-4 0 40,5 4 112,1-6-256,-5 2 441,4 4 215,-5-4 248,4 5 152,2-7-1056,-6 5 1152,1 2-39,-1 0-89,1 0-112,5-7-912,-5 8 768,3-1-104,-5 0-72,5-1-71,2-6-521,-7 7 464,5-1-64,-3 1-104,3-1-56,0 0-40,-3-1-56,5 0 0,-1-3-32,-1 5-48,2-5-16,0 3 8,0-3-8,0-2-48,0 5 64,0-5-24,1 2-88,0 0 8,-1-2 40,2 2-40,0-1 40,0 0 8,4 1 0,-6-2-8,1 0-8,5 0-32,-4 0 8,5 0-48,-7 0 80,2-1-104,5-1-24,-1 0-16,0 0 8,-6 2 136,6-6-232,0 4 0,1-3-88,0-1-80,-7 6 400,8-5-440,-1 0-73,-1 0-79,1-1-16,-1 1-16,1 0-24,-1 0 16,0 2 48,-6 3 584,6-6-568,-1 3 39,0-3 41,-2 4-16,-3 2 504,6-6-472,-4 4-24,3-3 56,-3 3 72,-2 2 368,2-2-344,0 0 128,0 0 48,0 0 56,-2 2 112,1 0-40,-1-1 24,1 1 64,-1 0 56,0 0 88,0 0 112,0 2 128,0 0 64,0-2-496,-1 2 560,1 3 48,-2-4 16,1 5 25,1-6-649,-1 2 632,0 5-24,-1-5 0,1 5 16,0-5 0,-1 6-40,1-2-80,0 0-80,-1-1-87,1 1-81,0-1-48,1 0-104,0-5-104,-2 5 72,2 0-8,0-3-8,0 6 32,0-8-88,0 2 96,0 4-16,0-5 32,1 1-24,-1-2-88,1 6 64,1-5 8,4 0-32,-4 1 0,-2-2-40,5 1 40,-3 0-40,4-1-48,0 0-72,-6 0 120,5 0-168,1 0-104,1-1-88,0 0-144,-7 1 504,8-2-689,0 0-151,-1 0-160,1-4-176,-8 6 1176,7-2-1345,1-3-47,-1 3 0,1-4 192,-8 6 1200,7-2-865,0-4 313,0 3 264,0-3 120,-7 6 168,6-5-144,0-1 0,-1 1-8,-3 3-48,4-5-192,-6 5-1992,0 2 2384</inkml:trace>
  <inkml:trace contextRef="#ctx0" brushRef="#br0" timeOffset="404">15 486 19484,'0'0'0,"0"0"0,0 0 4201,-1-1-3265,-1 0-616,-4 1-264,6 0-56,-1 0-16,-1-1-88,1 0 32,-1 1 0,2 0 72,0-2-32,0 0 40,2-3 48,1 3-152,3-4-200,0 1-304,3-1-489,3-2-423,4 1-648,1-2-561,1 1-552,0 1-175,-18 7 3448,20-7-2801,-1 0 825,2 0 951,-2 1 665,-19 6 360,20-7-288,-1 1-80,0-1-2368,-19 7 2736</inkml:trace>
  <inkml:trace contextRef="#ctx0" brushRef="#br0" timeOffset="1291">1046 213 9321,'0'0'0,"0"0"3601,0 0-640,0 0-1905,0 0-1056,0 0 248,0 0-192,0 0-104,0 0 64,0 0-288,0 0 584,0 0-288,0 0 144,0-1 72,0 1-240,1 0 224,0-1-56,0 0-56,1-1-80,-2 2-32,2-2 40,0 0-8,0 0 0,0 0-16,0 1-32,0-5 48,1 4-88,-1 0 24,-2 2 32,2-5-24,0 3-32,0-1 64,0-2-40,0 3-8,0-1 32,0-2 8,-2 3 64,1-1 32,-1-2-72,0 3 48,0 0-72,-1 0 32,-1-1 0,-3 0-56,3 1 64,-4 0-40,0 1 64,0-1 56,0 2 1,-1-1 79,0 1 32,-3 0 24,1 0 40,9 0-296,-9 2 312,1 4 24,8-6-336,-9 2 360,-3 6 232,2-1-408,1 1-32,1-1-72,1 0 88,1-1-72,0 1-8,1-1 8,3 0-80,-3 0 80,3 0-40,1-1-16,1-5-40,-2 6 120,0-1-88,1 0-16,0 0 24,1-5-40,0 5-72,0 1 64,0-1 0,0-3 24,0-2-16,0 7 40,2-2-72,-1 0 0,1 1 16,-2-6 16,2 5-24,0 0 56,0 0 40,4 1-72,-6-6 0,1 5 40,2-3-16,2 6-24,-3-3 32,-2-5-32,3 2-8,2 5 40,-3-5 8,1 5 0,-3-7-40,5 2 120,-4 5-64,1-5 8,1 5 56,-3-7-120,2 2 144,0 6-23,0-6 7,0 5-24,-2-7-104,2 2 40,-2 5 64,0-5 8,0 5-64,0-7-48,0 2 56,-1 6-40,0-2 72,-1-1-8,2-5-80,-6 6 32,4-1 48,-5 1-32,1 0-40,6-6-8,-6 6 48,-1 0-48,1-1-56,-1-3 96,7-2-40,-6 7-16,-1-5 32,1 3-32,1-3-64,5-2 80,-6 2-80,0 0-40,0 0 8,1-1-16,5-1 128,-6 1-160,5 1-48,-6-2-41,5 1-31,-4-1-64,5 0-64,-1 0-64,0 0-96,2 0 568,-2 0-608,0-1 0,1 0-40,1-1 55,0 2 593,0-2-624,0 0-96,0-3-56,2 3-88,4-1-48,-5-3-17,6 4-31,-1-5 0,2-1-8,2 1 16,2-2 39,0 1 9,0-1 40,0 1 32,1 0 40,0 0 96,-13 8 696,12-7-553,0 0 169,1-1 152,-1 1 72,1 0 64,-1 0 24,1 0-24,-1 0 40,-12 7 56,12-8-56,2 1 0,-1 0 24,0 1 0,-13 6 32,13-7-16,0 0 48,-1 1-8,0-1 16,-12 7-40,11-5 56,0-1 0,0 0 40,-1 0 72,-10 6-168,10-6 312,-1 1 296,-1 0 377,0 2 343,-8 3-1328,8-7 1560,0 5 17,0-5-89,-1 1-192,-7 6-1296,6-5 1072,0 3-199,0-4-209,1 3-72,-7 3-592,6-6 512,-1 4-72,1-4 0,-4 4-40,-2 2-400,5-5 344,-3 3-32,1-1-80,-1 0-23,0 1-49,-1 0 24,0 0 16,0 0-88,-1 0 88,0 1-24,0-1 24,0 0 0,0 1 40,0 1-240,0-1 184,-2 0-48,0-1 48,-3 1-96,5 1-88,-1-1 104,-4 0-8,3 0-24,-5 1-40,7 0-32,-2-1 32,-5 0-32,5 1-16,-7 0 40,4 0 0,-1 0 56,0 0-72,1 2 24,-1 0 0,0 0-40,0 3 32,0-3 40,6-2-64,-6 6 0,0-4 72,1 5 0,-2-1 40,0 1-24,2 0-40,-1 0 16,1 0-144,5-7 80,-6 6 56,4 1-8,-4-1-16,5 0 24,1-6-56,-2 6 24,0 0-32,0 0-8,0 0 56,0-1-56,2 0 16,-1 0 40,1 1-56,0-6 16,0 5 16,0 1-40,0 0-8,0 0 40,0-6-8,1 6-8,0 0 40,1 0-16,0-1 16,-2-5-32,2 7 8,0 0 0,0-1 0,-1 1-72,0-1 24,1 1 72,-1-1-32,0 1 24,1-1 80,-2 1-88,1 0 40,0 0 8,-1-7-64,0 7 40,0-1 8,0 1 40,0-1 0,-2 1 16,0-1 0,0 1-16,0-1 0,2-6-88,-2 7 72,-3-1-7,4 0 7,-4-1-64,5-5-8,-2 6 56,0-4-48,0 4-16,-3-5-8,5-1 16,-1 2-48,-1 4 64,0-6-32,0 1 96,2-1-80,-2 1 56,1-1-80,0 0 0,-1 0-72,2 0 96,0 0-96,0 0 55,0 0 9,0 0-16,0-2 48,0-4 0,1 4 8,1 0-16,-2 2 8,2-7-32,4 5-72,-3-6 40,5 1 0,-8 7 64,8-9-80,2-2 56,1 1-24,0-1 24,-11 11 24,12-10-56,0-1 0,1 0 16,-1 1-48,-12 10 88,12-10-88,1 0-16,-1 0-88,1 1-32,-13 9 224,13-9-360,-1 1-128,0 0-120,-2 0-64,-10 8 672,11-7-688,-1 0-25,-1 1 9,1 0 32,-10 6 672,9-5-632,-2 3 88,0-3 120,-2 3 88,-5 2 336,5-2-280,-2 1 104,2 0 40,-3 1 56,-2 0 80,2 0-24,0 0 56,-1 0 72,-1 0 80,0 0-184,1 2 272,0 0 144,-1 3 24,0-3 88,0-2-528,-2 6 568,1 0-16,-1-1-8,0 1-72,2-6-472,-6 8 465,4 1-113,-5 1-16,2 0-40,5-10-296,-2 9 224,-5 0-40,5 0-32,-5 0-32,7-9-120,-2 8 80,-4 1 24,4-1-40,-3 0 0,5-8-64,-2 8 48,-3 0-8,4-1 0,-1 0-64,2-7 24,-2 7-32,0 0 8,1-1-32,-1-1-32,2-5 88,-1 2-112,1 4-96,0-4-48,0 0-8,0 3-168,1-4-64,0 0-145,1 1-199,1-1-120,2 0-120,-3 1-144,4-2-113,-6 0 1337,2 0-1456,5 0-160,-1 0-57,1-2 89,-7 2 1584,8-2-1328,2-4 399,2 4 369,1-6 280,-1 2 120,0 0 32,0 0 0,-1-1 8,-11 7 120,10-8-128,1 1-24,-1 0-56,-1 1-320,1-1-1552,-10 7 2080</inkml:trace>
  <inkml:trace contextRef="#ctx0" brushRef="#br0" timeOffset="1847">1500 168 13666,'0'0'0,"-1"0"4753,-1 0-1840,0 0-2009,2 0-904,-2 0 232,0 0-152,0 0-64,1 1 24,1-1-40,0 0 104,0 0-80,0 0 80,0 0 72,0 0-584,0 0 880,2 1-344,0-1-64,1 0-32,-3 0-32,5 0 56,-3 0 1,5 0-33,-4 0-97,-3 0 73,7 0 8,-1-2-96,-1 1 40,3-2-56,-8 3 104,7-5-168,1 3 40,1-3-40,0-1 32,-9 6 136,9-5-152,0-1 56,-2 1 24,2-1 0,-9 6 72,7-6-16,0 0-96,0 1-8,-2-1 32,-2 0-8,2 0 32,-4 1-32,1-1 40,-2 6 56,2-5-32,-1 0 32,1 0 72,-2 2-40,1-3 16,-1 3 24,0-3 40,0 4-40,-1-4-24,-1 4-24,0-3-16,-3 3 64,5 2-72,-2-6 64,-4 4-40,0-1-16,-1-3 8,7 6-16,-8-2 32,0 0 40,0 0 56,0 0 48,8 2-176,-8-2 200,0 2-32,-1 0-16,1 0-40,8 0-112,-8 1 96,-2 1 24,1 0 33,-1 4-1,10-6-152,-8 2 104,0 5-24,0-5-24,1 5-16,7-7-40,-5 1 88,0 5-24,3-4-40,-5 4 0,7-6-24,-2 1 8,0 4-32,-3-4 0,4 1-40,1-2 64,-2 2-72,1 3 8,1-3-96,0 0-88,0-2 248,0 2-481,0 3-287,1-4-224,1 1-440,-2-2 1432,6 5-1897,-3-3-535,4 0-633,-1 0-152,-6-2 3217,7 5-2752,0-5 783,2 2 905,3 3 736,-12-5 328,15 1-168,0 1-16,2 0-32,-2-1-176,-15-1 392,15 0-2160,-15 0 2160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33.800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416 682 16099,'0'0'0,"1"0"4569,-1 0-3065,0 0-1112,-2 0-272,1 0-176,1 0 64,0 0 16,0 0 72,0 0-56,1 0 88,1 0-24,0 0-136,3-1 160,-3-1-72,6-3 48,-3 3 57,1-5-113,1 1 8,-7 6-56,9-7-32,1-1 72,0-2 40,0 0-48,0-1 40,-2 0-48,1-1 8,0 0 16,-1 1-24,-1-2-16,-1 1-24,1 0-32,-1 1 16,-1 0-56,-2 1 24,2 0-120,-4 1-81,0 1-79,-1 0-48,0 1 64,0 1 40,-1 4 32,-5-5 80,4 5-64,2 2 240,-6-6-168,1 4-8,-1 0 24,0 0 0,6 2 152,-7-2-184,-2 1 32,0 0-88,-2 1 96,11 0 144,-12 0-160,-3 2 24,-2 5 104,0-1 32,0 1 40,0 2 8,0 2 16,0 0 32,17-11-96,-17 13 144,2 1 40,2-1 24,-2 1 40,15-14-248,-13 14 248,0-1-40,2 1-16,0 0-24,11-14-168,-10 14 160,-1 0-16,2 0-24,1-2-40,8-12-80,-8 12 32,1-1 16,2 0-32,3-1 8,2-10-24,-5 11 48,4-1-56,-1-1 16,1-1 0,1-8-8,-1 7-8,1 1 32,0-3-48,0 1 16,0-6 8,2 2 8,1 5-8,2-6 16,-3 1-8,-2-2-8,3 1 32,2 1-32,-2-2 32,5 0 24,-8 0-56,6 0 24,2 0 0,-1-2-48,3-4 32,-10 6-8,12-5-24,4-4 32,1-1 56,2-1-72,-19 11 8,19-13 24,0 0 32,-1-1-56,1 1 48,-19 13-48,17-14 16,0 0-24,-1 1 72,-1-2 0,-15 15-64,15-14 152,0 0 8,-1-1-8,0 0-8,-14 15-144,13-16 64,1 0-8,-1 1 16,0 0 32,-13 15-104,13-17 105,-1 2 7,1-1-40,0 2 8,-13 14-80,11-15 120,2 0-56,-1 1 56,0 0-96,-12 14-24,11-14-16,-2 1 64,1 2-56,-2-2 24,-8 13-16,9-12 48,-2 1-40,0 2 24,-1 1-48,-6 8 16,2-7-40,3 0 24,-3 2 8,0 3 24,-2 2-16,2-5 32,-2 4 0,0 0 16,0-1 32,0 2-80,0 0 88,-1 0-24,0 0-16,-1 0-24,2 0-24,-6 1 24,4 1 40,-5 5 0,2-1-40,-1 1-56,-2 3 24,-6 6-32,-2 3 64,-3 2 40,0 1-40,0 0 24,1-1-88,1 0 16,2-2 24,0 0 16,1 1 144,14-20-160,-14 20 64,1-1-48,0 1-40,0-2-128,13-18 152,-12 18-72,1-1 16,0 0 0,1-2 72,10-15-16,-9 14-32,0 1 8,1-2 8,1 0 32,7-13-16,-6 10 24,4 0-80,-6-2-16,7 1-176,-4-3-72,5 1-136,-2-2-217,1-3-151,-1 5-344,2-5-296,0 0-449,0 3-383,0-5-441,1 1-207,0-1 423,1 1 617,0-1 823,-2 0 1081,2 0-392,-1 0 184,1-1 0,0-1 0,-2 2 208,2-5-288,0 3-264,0-5-1520,-2 7 2072</inkml:trace>
  <inkml:trace contextRef="#ctx0" brushRef="#br0" timeOffset="1">12 752 16899,'0'0'0,"0"0"4177,0 0-4177,0 0 1080,-2 0-840,-3 0-272,4 2-72,1-2 104,-2 0-168,1 1 80,1-1 8,0 0 32,0 0 48,0 0 32,1 0 32,1 0-120,3 0-56,-2-1-152,5 1-296,-2-2-136,2 1-312,-8 1 1008,10-2-1337,3 0-183,2-4-272,2 4-193,-17 2 1985,18-7-2152,0 1-49,0 1 321,0 0 512,-18 5 1368,18-5-793,0 2 433,-1-3 176,2 4 0,-19 2 184,17-6-216,-1 4-128,-2-3-2608,-14 5 2952</inkml:trace>
  <inkml:trace contextRef="#ctx0" brushRef="#br0" timeOffset="2">505 707 9153,'0'0'0,"0"0"0,0 0 3137,-2 0-472,2 0-1465,-1 0-800,1 0-400,0 2 112,0-1-32,0 0 88,0 1 208,0-1 120,0-1 128,1 1 25,1-1-105,-2 0-544,3 2 400,3-2-104,-4 0-56,6 0-72,-8 0-168,5-1 168,3 0-16,1-1-32,3-4-8,-12 6-112,13-2 128,2-6-16,0 2-32,0 0 16,-15 6-96,17-8 32,-1 1 0,-1-1 16,-1 1-64,-14 7 16,13-8 8,0 0 16,0 0 8,-1 0 40,-12 8-72,12-7 56,0-1-48,-2 0-16,1 1-16,-11 7 24,9-7-40,0 1 40,-1-2-40,-2 3-8,-6 5 48,7-7-88,-1 1 8,0 0 24,-3 0 40,3 0 168,-5 1-128,1 3-40,0-4 0,-2 6 16,0-2-104,1-4 88,0 5 64,-1-1-24,0 2-24,0-3-8,0 1 64,-2 0-16,0 0-96,2 2 56,-1 0 16,-5-1-120,4 0 40,-5 1 40,7 0 24,-2 0-72,-6 0 56,2 2-40,0 0 88,-3 3 32,0 1-24,-3 1 56,1 1-32,0 1-24,11-9-40,-11 9 72,1 1 16,0-1-32,0 0 32,10-9-88,-9 10 104,0 0-40,1-1 24,8-9-88,-9 9 104,1 1 32,-1-2-32,1 0-16,1 0-40,7-8-48,-6 8-24,0-1 24,0 1 48,5-1-48,1-7 0,-5 7-16,4-1 32,-1 1-40,0-1 8,2-6 16,-1 5-24,1 0-48,0-3-48,0 5 32,0-7 88,0 1-112,1 4-32,1-3-64,0 0-56,-2-2 264,2 5-408,3-5-184,-3 1-88,4 0-176,-6-1 856,6 2-1001,0-2-159,2 0-272,1 0-265,2-1-319,2-1-256,2-1 111,-1-2 433,-14 5 1728,14-2-1145,1-5 585,0 1 312,-1 0 40,-1 1 0,-1 0-48,0 2-248,-1-4-2064,-11 7 2568</inkml:trace>
  <inkml:trace contextRef="#ctx0" brushRef="#br0" timeOffset="431">1474 446 13154,'0'0'0,"-1"0"3873,1 0-3873,-1 0 1697,-4 0-1161,3 2-392,-3-1-120,5-1-24,-1 2-8,-1 0 104,0 3 72,0-4-16,1 1 120,1-2-272,0 2 272,0 0 16,0 0 8,1 0-72,-1-2-224,2 2 176,4 0-104,-3 0 24,5-1 48,-8-1-144,6 1 40,2 0 24,2-1-8,-10 0-56,13 0-8,2 0 64,2-2-24,-1 0-16,2-5 0,-18 7-16,17-2 16,0-6 64,1 1-48,-2 1-24,1-1 0,-1 0 56,-1 0-32,2 0 24,-17 7-56,15-7 72,-1-1-16,1-1 128,0 0-16,-15 9-168,13-8 120,1-2-72,-1 0-48,0 0 40,-13 10-40,13-11 56,-1-1 56,1-1-32,-1 1-80,-12 12 0,13-12 24,-1-1-64,1 1-16,-1-2 24,-12 14 32,12-14-16,-1 1 72,0 0-88,-1 0 32,-10 13 0,10-13-32,0 0-80,-2 0 200,1 0-184,-9 13 96,8-15-8,-2 2-8,1 0-24,-5 0 56,-2 13-16,7-12-32,-5 1 24,1 1-224,-2 0 56,-1 10 176,2-9-240,-1 1 8,-1 2 56,0 1 56,0 5 120,-2-3-104,-4-3 48,4 5 16,-4-1 8,6 2 32,-2-1-96,-6-1-32,2 2-16,0 0 16,-3 0-32,0 2-24,-3 5 40,-5 1-56,17-8 200,-19 10-120,-4 2-48,-1 2 56,2 1 40,22-15 72,-23 16-120,1 1 136,-1 0 8,0 1-24,23-18 0,-22 17 112,-2 1 16,1 0-16,-1 0 88,24-18-200,-25 18 176,3 0 16,1 0 48,0 2-32,21-20-208,-18 20 224,-1-1-72,0 1 16,1-1-8,18-19-160,-18 19 160,-1 0 24,1-1-32,1 1-8,17-19-144,-14 18 144,0 0-64,1 1-56,2-1-48,1-1 16,0 0 16,3-1-40,-2-1 64,9-15-32,-6 15-48,-1-1 0,1-3 16,4 1 0,2-12 32,-6 11-88,5-2 16,0 1-48,1-2-144,0-8 264,0 7-312,1 0-160,0 0-128,1-1-168,-2-6 768,2 6-944,0-1-193,1-3-223,2 4-80,-5-6 1440,3 1-1609,3 1-103,-4 0-32,4 0 23,-3-1 241,4 1 328,-1-2 376,1 0 327,-7 0 449,8 0-248,2-2 104,3-3 32,2 2 8,-15 3 104,16-7-120,0 1-16,1 0-24,-3 1-40,-14 5 200,14-6-360,-2 4-2304,-12 2 2664</inkml:trace>
  <inkml:trace contextRef="#ctx0" brushRef="#br0" timeOffset="1051">1738 658 5025,'0'0'0,"0"0"0,0 0 3336,0 0-527,0 0-393,0 0-1223,0 0-10947,0 0 20068,0 1-10042,0-1 16,0 1 56,0-1-344,0 0 472,0 2 80,0-2-24,0 1-24,0-1-504,0 0 376,1 0-127,-1 0-73,1 0-80,-1 0-96,1 0 56,1 0 40,1 0-56,-1 0-24,-2 0-16,6-1 8,-4 0-48,0-1 32,4 0-40,-6 2 48,2-2-72,4-4-56,-3 4-64,2 0-49,-5 2 241,2-5-288,4 3-24,-4-1-48,4-2 16,-6 5 344,2-2-320,4-4-16,-4 4 80,3-4-16,-3 4-16,0-3 24,0 3-64,0-3 40,-1 3 32,-1 2 256,1-3-232,0-2 64,-1 3 48,0 2 120,0-3-96,-2-2 24,0 4 40,0-1-25,-4-1 9,6 3 48,-2-2-16,-5 0-16,1 0 24,0 1 48,6 1-40,-7-1 32,0 1 89,-1 0-57,0 0 0,8 0-64,-9 2 136,0 4-32,-1-4 128,-1 5 40,11-7-272,-11 6 272,1 0 32,0 1 0,2-1-48,8-6-256,-9 5 200,1 1-72,0 0-24,8-6-104,-11 9 192,2-1-80,0-1-40,2-1-32,7-6-40,-7 5 48,2-3-40,3 5-24,-4-5 40,6-2-24,-1 6 32,0-5-24,-1 4 8,0-3-32,0 0-56,1 0 8,0-1-32,1 0-32,-1 0 8,1 1 0,0-1-56,0-1-48,1 1-40,1-1-40,0 0-64,3 0 40,-5 0 328,2 0-320,4-2-56,-3 0 79,4 0-87,-7 2 384,6-1-464,0-1-24,1 0-112,1-1-40,-8 3 640,9-5-672,0 3-56,0-1-17,3-3 17,-12 6 728,10-2-696,0-3 64,0 3 48,-1 0 80,-9 2 504,9-2-432,-1 0 112,0 0 88,-1 0 104,-7 2 128,7-2-64,-1 2 32,0-1 32,-1 1 8,-3 0 8,4 0 24,-4 0 56,0 1 56,-2-1-152,1 2 304,1-1 192,-1 0 208,0 1 168,-1-2-872,2 2 968,-1 4 8,0-5-63,-1 4-49,1-4-112,-1 5-88,0-5-112,0 4-88,0-4-48,0 5-71,0-5-73,0 4-104,0-5-168,1 1 80,-1 1-64,0 4-8,1-5-24,-1-1 16,1 2-32,-1 0-16,2 3-72,-1-4-56,-1-1 176,1 2-304,1 0-153,0 0-167,0-1-240,-2-1 864,3 1-1152,3 1-328,-5-1-209,5 0 73,-6-1 1616,3 0-1280,4 0 431,-2 0 409,1 0 224,-6 0 216,7 0-168,1 0-8,0-1-48,0 0-312,-8 1 536,8-1-2384,-8 1 2384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36.348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34 525 7617,'0'0'0,"0"0"0,-2 0 1769,-3 0-217,4 0-1360,-4 1-56,5-1-136,-2 2 88,0-1 8,-3 0 24,4 1 8,1-2-128,-1 1 200,-1-1 32,0 1 8,0-1 8,2 0-248,-1 0 232,0 0-48,-1 0 8,2 0-16,0-2-48,0 0 0,0-4-16,0 4-40,0 2-72,0-7 96,0 1-16,2-1-72,1-2 41,3-2-17,-4-1-16,6-1 8,-2 0 8,-6 13-32,6-15-8,0 1 24,0 2 0,0 0-24,-6 12 8,6-13 24,-1 1-24,1 0 16,1 0-8,-7 12-8,6-11-56,1 0 80,0-1-32,0 1 16,-7 11-8,7-10 72,0-1-120,-1 2 32,2 0-24,-8 9 40,8-10-24,-1 2 8,1 0-8,-2 2 0,1 0-24,-1 3-1,1-3 33,-2 4-32,-5 2 48,6-2-40,-1 0 24,0 1 8,-3 0 32,-2 1-24,6 0-8,-4 0 24,1 0-48,-1 0 40,-2 0-8,3 1 48,-1 1-24,0 0 32,0 4-40,-2-6-16,1 2 8,0 6 41,0-2-25,0 1-8,-1-7-16,0 8 32,0 2-40,0 1 16,0 3-8,0-14 0,0 15 16,-2 2-8,0 1 32,-3 0 8,5-18-48,-1 17-8,-4 0 32,3-1-16,-3-2 0,3 0 32,-4 0-24,4-1-16,-4 0-24,6-13 24,-1 12 16,-5 0-24,4 0 0,-4-1 32,4 0-64,-3-1 16,4-1-16,-4 1 16,5-10 24,-2 7-8,-4 1-24,5 0 24,-5-1-24,6-7 32,-1 5-48,-1-3 32,-3 5 0,3-6-9,2-1 25,-1 5 0,-1-5-16,1 2-16,0 0-32,1-2 64,-2 0-112,1 0 16,0 0-24,-1 0 24,2 0 96,0-1-80,0-1-24,0-3 24,0 3 24,0 2 56,0-7-48,1 2 16,1-1-32,0 0 0,-2 6 64,3-7-64,2-2-8,-2-1 8,6-3-32,-9 13 96,6-12-56,1-1 24,-1 2 0,0 0 48,0 0-32,0 1 0,-1 1 0,1-1 0,-1 0 16,-5 10 0,6-9 0,0 0-16,0 0 16,0 1-32,-6 8 32,6-7-8,1-1 48,-2 1-64,1 0 48,-6 7-24,6-6 8,-1 0 0,1 0 8,-1 4 0,-5 2-16,2-5-8,5 3-16,-4 0 32,2 0-16,-5 2 8,2-1 0,4 0 16,-4 1 24,0 0 8,-2 0-48,2 0 24,1 0 16,-1 1-16,1 1 40,-3-2-64,2 5 72,0-3-8,0 3 16,0-3-16,-2-2-64,1 7 88,0-5 24,-1 6 0,1-3 24,0 1-40,-1 0 16,0 1-8,0 1-32,0-8-72,0 8 80,-2-1-24,1 1-15,0 0 23,0-1-24,-1 0 0,0 1-32,0-2 24,2-6-32,-1 7 8,-1-1 8,0 1 8,0-1-48,2-6 24,-2 5 24,1 1 16,0-1-32,-1-3 24,2-2-32,-2 6 24,1-4-40,1 0 48,-1 0-8,1-1-48,-2 1 24,2-1-16,-1-1-16,1 0 32,0 0 8,0 0-32,0 0 40,0-1-16,0 1 0,0-2 16,0-3-24,0 3-24,1-4 40,0 3-56,1-4 32,1 1 24,3-2-56,-6 8 48,1-8-40,6-1 16,-1 1-24,-1-1 24,-5 9 24,6-9-16,0-1-16,0 0 15,0 0-23,-1 0 40,1 0-16,0 1 0,1 0 24,0 0-16,-1-1 40,0 2-24,0-1-8,-6 9 0,6-7 0,0-1 24,0 1 9,0-1 31,-6 8-64,6-6 48,-1-1-32,1 2-8,-1 2 0,-5 3-8,6-6 0,-4 4 0,5-1 40,-5 2 0,-2 1-40,5-2 48,-3 0 40,1 2 0,-1 0 24,-2 0-112,3 0 152,-1 0-24,0 1 32,0 0-32,-2-1-128,2 5 160,0-3-32,-1 4-56,0-1 16,-1-5-88,0 6 40,1 1 8,0 1 8,-1 1 32,0-9-88,0 12 72,0 1 24,0 1 8,-1 0 24,1-14-128,-2 12 120,0 0-16,-3 0-8,3-1-16,2-11-80,-2 10 64,1 1-32,-1-2 16,-4 1-64,6-10 16,0 9 16,-2-1 0,0 0-16,0 0 24,2-8-24,-1 7-72,-1-1 40,0 1-48,0-2-8,0 0 8,1-3-96,0 5-56,-1-6-136,2 1-88,-1 0-128,1 0-193,-1-1-127,1-1 904,0 2-1152,-2-1-248,2-1-113,0 0-15,0 0 240,0 0 344,0 0 335,0-1 273,0 1 336,0-2-200,1 0 72,1 1 32,0-2-24,-2 3 120,3-5-136,2 3-16,-3-4-96,0 3-448,4-3-1752,-6 6 2448</inkml:trace>
  <inkml:trace contextRef="#ctx0" brushRef="#br0" timeOffset="1832">590 414 8409,'0'0'0,"0"0"0,0 0 2049,0 0-793,0 1-880,0 1-296,0-2-80,-2 2 0,2 0 0,0 3 16,0-4 8,0-1-24,0 2 96,0-1 56,0 1 152,1 0 64,0 0 32,1-1 8,0 0-47,0 1-1,0-2 0,1 1-24,2-1-40,-3 0-40,-2 0-256,3 0 240,2 0-40,-3-1 8,5-1-24,-7 2-184,3-2 144,3 0 8,-1 0-24,1-3-40,-6 5-88,5-2 120,0-1-56,0-4 48,0 5-40,-5 2-72,6-7 56,0 5 8,0-5-16,0 1-24,0 1 48,0 0 0,0-2-40,-1 1 40,-5 6-72,6-7 48,-1 1 8,0-1 0,-2 1 16,3-1-80,-4 1 32,4 0-40,-4-1-16,-2 7 32,3-6 0,2 1-56,-4-2 56,1 1 40,-2 6-40,2-6-48,-1 1-40,0 0-88,0 2-96,-1 3 272,0-6-248,0 4-96,0-4 32,0 4 8,0 2 304,0-3-312,-1 1 56,-1-1-24,0 1 16,2 2 264,-2-1-280,-4 0 8,5 1 40,-4-1 8,3 1 40,-4 0-1,4 0 17,-5 1 16,7-1 152,-2 2-128,-5 4 40,5-4 24,-6 4 32,8-6 32,-5 6 8,-1 1 56,1 0 64,-1 2 56,6-9-184,-6 9 240,1-1 81,3 1 23,-4 1 40,6-10-384,-2 9 424,-3 0-32,3 0 0,0 0-32,2-9-360,-2 8 288,1 1-32,0-1-64,1 0-48,0-8-144,0 7 128,0 0-24,0 0 16,0 0-16,0-7-104,2 7 160,0 0-32,0 0 24,0-1-32,-2-6-120,5 7 88,-3-1 0,4 0-48,-4 0 17,-2-6-57,5 5 48,-2-3-40,4 4 0,-5-5 16,-2-1-24,6 2-16,-1 0 56,0 0-16,1 0-8,-6-2-16,6 1-24,0-1-48,0 0 0,0 0-89,-6 0 161,6 0-216,0-1-152,-1-1-216,2-1-224,-7 3 808,7-5-1128,0 2-280,3-5-361,1 0-343,-11 8 2112,10-8-2153,0-1 281,0-1 536,-1-1 615,-1 0 393,-1 1 160,1-2 0,-3 1-24,-5 11 192,6-10-288,-4-1-544,3 1-1272,-5 10 2104</inkml:trace>
  <inkml:trace contextRef="#ctx0" brushRef="#br0" timeOffset="1833">708 154 13074,'0'0'0,"0"0"3737,-1 0-2225,1 0-1512,-5 0 352,4 0-255,-5 0-121,5 0-17,1 0 41,-2 0 49,-3 0-41,5-2 24,-2 0 32,2 2-64,-2-3 48,1-2 8,-1 3 0,1-1-32,1 3-24,-1-5-16,1 2 0,0-4 8,0 5-32,0 2 40,0-7 24,0 5 0,1-5-8,1 1 8,0 0-40,-2 6 16,2-5 0,1-1 0,2 0 24,-3-1 8,-2 7-32,5-6 24,-3-1 16,5 1-24,-4 0-32,-3 6 16,7-6-16,-2 0 0,-2 1 48,3 0-24,-6 5-8,3-6 24,3 4-32,-3-3-32,3 3 24,-6 2 16,2-2 40,4 1-24,-4 0 40,4 0 8,-6 1-64,2-1-24,3 1 80,-3 0-16,4 0-16,-6 0-24,2 0 56,3 2-56,-3 0 24,4 0 32,-4 0-40,0 3 0,3-4-48,-3 4-24,-2-5 56,3 2-16,2 3-32,-3-4-24,1 4-96,2-3-112,-3 4-201,0-4-247,4 5-360,-4-5-384,0 5-401,4-5-423,-5 6-65,1-3 265,1 0 576,0 0 679,-1 1 473,1-1 200,-1 0-8,0-3-24,0 6-96,-2-8 296,2 2-2528,-2-2 2528</inkml:trace>
  <inkml:trace contextRef="#ctx0" brushRef="#br0" timeOffset="1834">883 329 7329,'0'0'0,"0"0"2225,0 0-305,0 0-1920,0 0 712,0-1-656,0 0-112,0 1-16,0 0 72,0-2-8,0 0 56,0-3 24,0 3 16,0 2-88,1-6 56,0 4 0,-1-5-32,2 2-16,-2 5-8,1-5 56,0 0-32,1-1 0,-1 0 8,-1 6-32,2-6 64,0 0-8,0 0 88,0 0 24,-2 6-168,3-5 136,0-1 64,2 0-48,-3 0 24,-2 6-176,2-6 208,1 1-31,0 0-17,-1 2 40,-2 3-200,3-7 160,-1 5-40,0 0-16,0-1-80,0 1 48,0 1 0,0 0 56,-1 1 16,0 0-32,0 0 0,-1 2 24,0 4-8,0-6-128,0 2 112,0 4 96,0-1-96,0 1 16,0-6-128,-1 7 136,0 1-56,-1 3 32,0 1-24,-4 2 64,5-1-16,-1-1 40,0 0-8,2-12-168,-5 12 96,3-1 24,0 0-24,0-1 24,2-10-120,-2 11 120,0 0 8,0-1-56,1 1-8,1-11-64,-1 9 88,-1 1-80,1-1 56,-1-1-48,2-8-16,-1 9 16,0-2 32,1 1-48,-2-2 48,2-6-48,-1 5 32,1 1-24,-1-4 56,1 3-64,0-5 0,-2 1-8,2 1-8,0 3-24,-1-5 32,1 0 8,0 2-8,0-1 56,0 0-48,0-1 32,0 0-32,0 0-8,0 0-32,0 0 24,0-1 8,0 1 8,0-2 8,0 0 24,1-1-16,-1-2 0,0 5-16,2-2 24,0-4-24,0 0-8,0 1-16,0-1-8,0 0 8,0-1 16,4-1 0,-6 8 8,3-8-24,3-1 8,-1-1 0,-2 1 0,-3 9 16,7-9 0,-5 0 0,5 0-32,-5 0 40,6 0 48,-8 9-56,5-9-16,1 1 24,-1 0-16,-3 0-48,-2 8 56,7-8-16,-4 1-32,3 1 16,-3-1-24,-3 7 56,6-6-16,-3 0 16,3 1-8,-4-1 8,-2 6 0,6-2 8,-4-1-8,1 1-24,2-1 8,-5 3 16,1-2 40,1 0-48,0 1 8,0 1 0,0 0-88,0 0 96,0 0 16,0 1-32,0 1 56,0 4-40,0-4 8,-2 4 16,0-6-32,1 2 72,0 5-40,-1-2 24,0 1 8,0-6-64,0 6 8,0 0 88,0 0-120,0-1 96,0-5-72,0 7 96,-1 1-55,0 0 87,0-1-48,1-7-80,-2 8 48,1 0 16,0 0-8,-1-1-16,2-7-40,-1 7 88,0 0-32,1-1-16,-2 0 0,2-6-40,0 2 16,-1 5 24,1-5-48,-1 3 8,1-5 0,0 1 8,0 1-48,0 0 48,0 0-40,0-2 32,0 2-64,0-1 72,0 1-16,0-2 24,0 0-16,0 0 24,0 0-64,1-1 16,0 0 16,-1 1 8,2-2-32,0-1 24,0-2-88,0 3 8,-2 2 88,2-6-136,0 3 8,3-3 39,-3 3-23,-2 3 112,3-8-80,3 3 0,-4-2-24,6 0-8,-8 7 112,6-7-88,0 0 8,-1-1 48,0 1 32,1 0-40,0 0 0,0-1 24,0 1-8,-6 7 24,6-7 56,0-1-24,-1 2 0,0-1-24,-5 7-8,5-5-16,-2-1 16,3 0 0,-3 4 16,-3 2-16,7-7 24,-5 5-8,3 0 0,-4 0-24,-1 2 8,2-2-48,0 1 16,0 0 56,0 0-8,-2 1-16,2 0 88,0 0-8,0 0-56,-2 2 72,0-2-96,1 2 56,0 4 0,-1-4 0,1 4-48,-1-6-8,1 2 32,-1 4-32,1-4 32,0 7 8,-1-9-40,0 6 8,0-1 48,0 1-40,0 1-32,0-7 16,0 6 32,0 1-24,0-1 1,0 1-1,0-7-8,0 7 0,0-1-17,0 1-7,0-2 8,0 1 8,0 0 0,0-1-48,1 1 48,-1-6 8,1 5-72,-1-3 56,1 4-16,0-4-32,-1-2 64,0 6-40,1-5-40,0 1 16,-1 0-32,0-2 96,1 2-120,0-1-24,0 0-8,1-1-40,-2 0 192,1 2-200,0-2-72,1 0-48,-1 0 24,-1 0 296,2 0-344,0-1 16,0 0 16,0-1 8,-2 2 304,2-2-296,0 0 16,0 0 48,0 1 24,-2 1 208,1-3-145,1 0 49,0 1 8,-1-1 40,-1 3 48,1-3-72,1 2 8,-1-2 64,0 1-24,-1 2 24,2-2 24,-1 0 0,0 0-56,0 0 40,0 0-32,0 1 32,0 0 0,-1-1-8,0 2 0,1-1 24,0 0 0,0 1-24,-1-1 8,0 1-8,2-1-16,-1 1 8,0-1 32,1 1 8,-2 0-32,1 0 24,0 0 0,1 0-8,-1 0-8,-1 0-8,1 0 48,1 0 24,-1 0 0,1 0 33,-2 0-105,2 1 112,0-1 56,0 2 8,0-2 40,-2 0-216,2 0 232,0 0 8,1 0 24,-1 0 8,-2 0-272,3 0 280,0 0-8,2 0-16,-3 0 24,-2 0-280,2 0 232,4 0 8,-4 0 40,3-1-104,-5 1-176,2-1 168,4 0-88,-4 0-56,5-1 48,-7 2-72,2-2 24,5 0 64,-4 1-40,4-5-32,-2 4 24,-2 0-24,4-3 0,-5 3 80,-2 2-96,7-3 80,-5-3-48,5 3 16,-4-3-72,3 3 16,-6 3 8,3-6 16,3 3 24,-3-3-24,3 0 40,-3 1-39,3 0 7,-4 0-8,4 0-24,-6 5 8,2-6 48,3 1-56,-3 0 56,0 0-56,-2 5 8,6-6 16,-4 1-32,0-1 0,0 1 16,-2 5 0,2-5-80,-1 0 31,1-1-47,-2 1-80,0 5 176,1-5-240,0 2-64,-1-3-80,0 3-40,0 3 424,0-6-424,0 3-56,-1-3 0,-1 4-16,0-4 8,-4 5 24,5-2 47,-4 0 41,5 3 376,-2-2-352,-5 0 88,5 2 16,-5-1 96,7 1 152,-2 0-104,-5 0 32,5 0 48,-5 2 24,7-2 0,-2 2 48,-5 5 24,2-6 88,-1 8 96,6-9-256,-6 7 400,-1 2 176,0 2 89,0 1 119,7-12-784,-7 13 776,0 0-56,1-1-80,1 0-104,3-1-88,-4-1-64,4 0-31,-4 0-25,6-10-328,-1 9 296,-1-1 16,0 2-72,1-2-40,0 0-32,1 0-40,0-1 8,0 0-88,0-7-48,0 6 96,0-1-40,2 0-40,0-3 16,-2-2-32,2 8-40,3-7 8,-3 5 24,0-5-56,4 1-96,-4-1-160,3 1-200,1-1-264,-6-1 784,5 1-1105,0-1-487,1 0-480,1 0-593,-7 0 2665,9 0-2921,0-2 457,2 0 647,0-4 873,-11 6 944,11-3-304,-1-3 104,0 3-8,-1-5-40,-9 8 248,9-6-456,0 0-1704,-9 6 2160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1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0 503 8425,'0'0'0,"0"0"2641,0 0-2641,0 0 1976,0 0-1128,0 0-527,0 2-225,0-2-96,0 1 48,0 1-8,0-1 88,0-1-128,1 0 216,1 2 48,1-2 24,3 1-24,-6-1-264,3 0 240,5 0-24,-2 0-24,1 0-56,-7 0-136,10-1 136,3 0-16,0-2-16,1-4 40,-14 7-144,16-3 96,0-6-8,1 0 8,-1-1-8,-16 10-88,16-9 128,-1 0-64,0-1 40,-1 0-48,-14 10-56,15-12 16,-1-1 40,1 2-40,-1 0-48,-14 11 32,14-13 32,-1 1 0,-1 0 0,1 0 0,-13 12-32,12-12 0,1-1-16,-1 1-8,0 0 48,-12 12-24,11-12 48,-1 0-48,0 0-32,0 0 24,-10 12 8,8-11-56,0 0 40,0 0 8,-1 1 0,-7 10 8,7-10 16,0 0-32,-5 0 40,4 1-24,-6 9 0,2-9-24,1 0 48,3 1-40,-5 0-48,-1 8 64,0-6-96,1 0-72,0 3 0,-1-4 48,0 7 120,0-3-136,-2 0 48,-1-2 32,-3 4-24,6 1 80,-2-2-48,-4 0-40,4 1-24,-5 0 8,7 1 104,-6-1-80,-1 1-8,-1 2-16,-1 0 0,9-2 104,-12 8-80,-2 0 40,-1 1-16,-3 2 48,3 0-48,-1 2 48,1-1 72,-1 3-48,16-15-16,-15 16 56,0 0-8,1 1 40,-1 1 64,15-18-152,-14 18 224,0 0-48,0 1-24,0 0-24,14-19-128,-13 18 72,1 1 0,-1 0-16,1 0-16,12-19-40,-12 18 8,2 0 8,-1 1-16,2-1-48,9-18 48,-6 19-24,-2-1-24,1-1-48,0 0-16,7-17 112,-2 15-200,-5-1-128,6 1-192,-2-3-216,3-12 736,-1 12-993,-1-1-167,2-1-104,0-2-16,0 1 79,0-2 33,2 0 168,0-1 112,-2-6 888,7 2-728,-5 5 216,5-6 127,-5 2 113,-2-3 272,7 1-200,-1 1 8,1-2-8,1 0-56,-8 0 256,9 0-592,0-1-2072,-9 1 2664</inkml:trace>
  <inkml:trace contextRef="#ctx0" brushRef="#br0" timeOffset="1759">637 195 8097,'0'0'0,"0"0"3073,0-2-433,0 0-1295,0-1-913,0 0-328,0 0-32,0 0-32,0 3-40,0-6 56,0 4 72,0-4 24,0 3 56,0 3-208,1-6 176,0 4-104,-1-5-24,1 5-32,-1 2-16,2-7 48,-1 5-8,1-5-56,-1 5 32,-1 2-16,2-3 0,-1-3 40,1 3 0,0 1-40,-2 2 0,1-3-8,1 0 24,-1 1 24,1 0 8,-2 2-48,1-1 72,-1 0 8,1 0 64,0 1 72,0 0 16,-1 0-8,0 2-24,0-1-16,0-1-184,0 3 168,0 3-72,-3-4-32,-3 5-48,6-7-16,-1 2 8,-6 5 56,5 0-56,-6 1-56,8-8 48,-9 11-88,1 1-136,-2 1-136,1-1-120,9-12 480,-8 13-656,-1 0-160,1-2-136,0 1-185,8-12 1137,-8 12-1296,2 0-144,-2-1-112,1 0-17,7-11 1569,-7 11-1496,0 0 304,1-1 359,0 1 345,6-11 488,-6 9-272,0 0 40,3 0-64,-5-1-328,8-8 624,-2 8-2640,2-8 2640</inkml:trace>
  <inkml:trace contextRef="#ctx0" brushRef="#br0" timeOffset="1760">590 515 7537,'0'0'0,"1"0"2145,-1 0-2145,1 0 1736,-1 0-872,0-1-632,0 1-280,0-2-56,0 1 8,0-1 32,0 1 72,0 1-8,0-2 40,0 1-16,0-1 0,1 1-80,-1 1 56,1-3-48,-1 2-120,1-1-120,0 1-48,-1 1 336,1-2-432,1 1 64,-1 0 56,0-1 8,-1 2 304,1-1-272,0 1-24,-1-1-41,1 0 33,-1 1 304,1-1-264,0 1 56,-1-1 96,0 1 56,0 0 56,0 0 24,0 0 32,0 0 24,0 0-240,-1 1 440,-1 1-96,1 0 48,-1 0 72,2-2-304,-3 2 369,1 4 39,-4-4 16,5 4 16,1-6-440,-2 1 392,-5 6-32,5-5-40,0 6-112,2-8-208,-6 2 144,5 6-32,-5-5-88,4 4 0,2-7-24,-2 2 24,0 6-56,-4-6 8,4 6-40,2-8 64,-2 2-48,0 5-48,-1-5-24,1 6-8,1-6 0,-1 5-32,1-5 40,1 5-48,0-7 168,0 2-224,0 4 24,0-4-48,0 4 32,0-6 216,0 1-240,0 1-16,3 4 16,-1-4-8,0-1-9,-2-1 257,2 2-240,1 0-8,3-1 16,-6-1 232,3 0-184,3 0-8,-3 0-40,4 0-48,-1 0-56,-6 0 336,7-1-376,0-1-24,-1-1-8,2 1-8,-1 0 16,1-1 56,-1-3 39,1 4 81,-8 2 224,7-3-152,1-3 8,-1 4 56,0-4 8,-7 6 80,8-3-96,-1-3 32,1 4-16,-1-5-8,-7 7 88,6-2-88,0-4-8,0 4-16,-3-1 0,-3 3 112,8-3-128,-5 0 0,3 1-8,-3 0-8,-3 2 144,2-3-144,0 2 32,0-1 80,1 2 176,-3 0-144,0 0 248,1 0 72,0 0 16,-1 0-112,0 0-224,0 1 208,0 1-64,0 1 16,0-1 40,0-2-200,-2 2 216,1 4 81,-1-5 47,-1 5 56,3-6-400,-2 2 464,1 4 24,-2-5 16,2 5-16,1-6-488,-2 2 416,0 4-24,1-5-56,-1 5-72,2-6-264,-1 2 248,-1 4-72,1-5-39,-1 5-49,2-6-88,-1 2 40,1 0-48,0 0-48,0 4-56,0-6 112,0 2-177,0 0-79,0 0-96,1 0-48,1 0-48,0-1-40,4 1-16,-4-1-40,5-1-8,-4 0 16,4 0 56,-4 0 103,5 0 89,-2-3 72,1 1 32,-1 0-40,1 0-80,0-1-1512,-7 3 1816</inkml:trace>
  <inkml:trace contextRef="#ctx0" brushRef="#br0" timeOffset="1761">1010 316 5401,'0'0'0,"0"0"1264,0-2-120,0 2-1144,0-3 808,0-4-360,1 4-184,-1-5-55,1 2-73,0-2 24,1-2-80,0-1 0,4-2-16,-3-1-32,3 2 24,-3 0-16,-3 12-40,6-11 80,-4 1-48,4 1 16,-4 1 8,-2 8-56,7-7 88,-5 1 24,1 3-8,3-4 0,-6 7-104,1-1 64,2-2-8,0 0 8,-1 0-16,-2 3-48,2-2 8,0 1 56,1 0 16,-1 0 88,-2 1-168,1-1 176,1 1 48,-1 0 88,-1 0 24,0 0-336,1 2 448,-1-1-32,0 5-40,0-4-48,0-2-328,-1 7 305,-2-5-17,1 7-32,0-2-40,2-7-216,-6 9 136,4 2 24,-9 3 8,2 2 16,9-16-184,-9 17 144,1-1-64,0 0-8,0 0 0,1 1-24,-1 0 24,0 0 0,1-1-16,-1-1 56,1 2-16,-1-1-8,1-1 24,-1 1 0,2 1 32,0 2-24,0 0-32,6-19-88,-3 17 144,-5-1-16,2-2-32,0 1 48,3-2-96,3-13-48,-6 11 48,4 0 64,0-2-112,0 0 8,2-9-8,-3 8-16,2-1-72,-1-4 112,1 5-32,1-8 8,0 2-24,0 5-16,0-6-40,0 1 0,0-2 80,0 3-216,1-1-104,-1 0-152,1 0-168,-1-2 640,1 1-688,1-1-112,0 0-97,1 0-23,-3 0 920,6 0-960,-3-1 16,3-2 32,-6 3 912,3-2-897,4-1 41,-4-3 72,4 4 48,-1-1 64,-6 3 672,7-6-584,0 4 80,0-1 127,-1-3 89,-6 6 288,7-2-192,0-1 96,-1-3 16,0 3 56,-6 3 24,6-3-16,0-3-24,0 5 32,0-1-16,-6 2 24,3-3 0,4 0 16,-4 0 0,5 1 24,-8 2-40,2-2 16,5 0 16,-5 0 24,1 1 48,0 0 96,0 0 104,-1 0 161,0 1 215,-2 0-680,2 0 864,0 0 176,-1 1 104,-1 1 9,0-2-1153,1 3 1112,0-1-96,0 0-176,-1 0-184,0-2-656,0 3 464,0-1-127,0 0-81,0 0-48,0-2-208,0 3 168,0-1-24,0 0-24,0 0-8,0-2-112,0 3 128,0 3-32,0-5 16,0 1-16,0-2-96,0 3 64,0-1-24,0 0-16,1 0-48,-1-2 24,1 3-40,0-1-8,-1-1-56,1 1-40,1-1-96,-1 1-144,1-1-240,0 1-273,-2-2 897,2 1-1184,0-1-256,1 2-105,-1-2 1,-2 0 1544,2 0-1432,0 0 280,1 0 327,0 0 313,-3 0 512,3-1-264,0 0 72,0 0-24,0-1-176,-3 2 392,2-3-2560,-2 3 2560</inkml:trace>
  <inkml:trace contextRef="#ctx0" brushRef="#br0" timeOffset="1762">1201 458 14763,'0'0'0,"0"0"4609,0 0-2177,-1 0-1544,-1 0-496,-4 0-200,4 2-23,0-2 87,0 0-72,-1 0 24,1 0-72,0 0-40,0 0-48,-1 0-32,2 0-80,1 0 64,-2 0-112,2 1-112,-1-1-176,1 0-73,0 0-271,0 0-200,0 0-280,0 0-329,0 0 1553,0 0-1856,0 0-272,0 0-161,0 0 17,0 0 10817,0 0-19219,1 0 8858,-1 0 488,2 0 423,-2 0 905,1 0-512,1 0 248,-1 0 56,1-1-88,-2 1 296,1-2-1600,-1 2 1600</inkml:trace>
  <inkml:trace contextRef="#ctx0" brushRef="#br0" timeOffset="1763">1019 321 16515,'0'0'0,"0"-1"5281,0 0-3168,0 1-1513,0-1-448,0 0-104,0 0-16,0 1 64,0 0-96,1 0 104,2 0-16,4 0-16,-1-1-88,1 1 40,1 0-8,3 0-88,3 0-144,2 0-336,3 0-320,0 0-393,0 0-439,-19 0 1704,19 0-2241,2 0-663,-1 0-345,0 0 72,-20 0 3177,20 0-2696,1-1 903,-1 0 769,0 1 496,-1-1 256,-1-1-72,-2 0-1864,-16 2 2208</inkml:trace>
  <inkml:trace contextRef="#ctx0" brushRef="#br0" timeOffset="2542">1555 397 10066,'0'0'0,"0"0"2888,0 0-1287,0 0-1601,0 0 552,0 0-432,0 0-136,0 0-640,0 0 1288,2 0-560,1-1 64,3 0 24,-6 1-160,3-2 200,4-1-16,-1 1-40,1-4 16,-7 6-160,9-6 104,1 0-24,4-1-40,-1-2-8,0 0 32,0 1-24,-1-1-32,3-2 32,-2 1-80,1-2 24,-2 1 40,1-1-80,-13 12 56,13-11 40,-1-2-96,1-1 0,0 1 16,-13 13 40,13-14-56,-1 2 64,0-3 40,0 2 0,0 0-8,-1 1-24,-1-1-24,0 1 16,-10 12-8,9-12 32,0 1 16,-2 1-48,-4 0-24,-3 10 24,8-9 16,-5-1-16,0 1 0,0 1 32,-3 8-32,3-7-80,-2 0 48,0 4 32,-1-3-88,0 6 88,0-3-80,0 0 0,-2 1-16,1 0 72,1 2 24,-2-2-32,-1 0-88,-3 1-16,3 1-56,3 0 192,-7 0-208,1 0 16,-1 3-32,0 3 32,-4 1 8,-2 3 24,-3 3 64,-1 2 0,17-15 96,-18 16-56,-1 1 48,1 0 16,0 1 16,18-18-24,-18 17 64,1 2 0,1-2 56,-1 2 72,17-19-192,-15 18 200,1 0 24,-1 0 0,3 0-24,-2 1 40,1 0-32,2-1-40,-1-1-8,0-2-72,1 1 24,1 1-24,1 0-16,1-1-32,8-16-40,-8 14 0,2-1 24,-2 1 0,8-14-24,-6 14 0,4-1 24,-5-2-48,7 1-16,-2-3 32,2-9 8,-2 10-80,1-2-16,1-2-8,0 0-80,0-6 184,0 6-168,0-3-8,0 3-80,3-4 72,-3-2 184,1 2-248,1 0 0,1 0 56,-1 0-56,-2-2 248,3 1-200,3-1 0,-4 0-25,6 0 9,-8 0 216,6 0-216,0 0-40,1-1 16,1-1-56,1-1-40,0-3 0,1 3-24,0-3 8,-10 6 352,12-3-368,-2-4-64,0 5-32,1-5-32,-11 7 496,10-2-529,-1-1 9,0 0-40,0 0 8,-9 3 552,8-3-544,0 0 8,-1 1 56,1-1 32,-8 3 448,7-1-376,-4-1 80,4 1 71,-5 0 113,-2 1 112,6-1-80,-4 1 72,0-1 48,0 1 24,-2 0 72,1 0 49,0 1 87,0 2 152,-1-3-424,0 2 552,0 0 136,0 0 80,0 1 64,0-3-832,0 2 864,-1 0-31,1 0-57,-2 1-112,2-3-664,0 2 520,-1 0-120,1 0-80,-2 1-128,2-3-192,0 6 128,-1-6-64,1 2-56,-2 0 8,2 0-40,0 1-56,0-1-40,0 0-24,0 0-48,0 0-16,1 0-112,1-1-136,-1 1-144,1-1-192,1 1-121,0-1-127,2 1-40,-2-1 24,3 1 136,-3-1 215,4-1 217,-4 2 184,5-2 96,-5 0 16,4 0-48,-4 0-208,5 0-2096,-8 0 2544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38.72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415 189 10962,'0'0'0,"0"0"0,0 0 2800,0 0-1559,-2 0-961,1 0-232,1 0-48,-1 0-56,1 0 24,-2 0 40,2 0 16,0 0-24,0 0 72,0 0 40,0-1 64,0 1 88,0 0-264,1-2 256,0 0 16,1 0-48,-1 0-104,-1 2-120,2-2 128,0-3-72,0 3-8,0-1-24,-2 3-24,2-5 64,4 2-16,-4-3 0,0 3 16,-2 3-64,3-7 56,-1 2 32,1-1 0,0 0-32,-3 6-56,2-5 80,1-1-48,-1 0-8,0 0 32,0 0-40,0 0 32,0 0 96,-1-1-24,0 1 0,0 0 0,-1 1-88,1-1 72,-1 0-32,0 0-40,0 0 16,-1 1-56,1 5 8,-1-5 0,-1-1 40,-4 4-56,5-5 0,1 7 16,-5-2-24,3-4-40,-5 5 40,5-1-32,-5 1-32,2 0 56,-1 1-64,-2 0-24,8 0 120,-9 2-192,-3 4-48,0 0 8,-2 1 16,14-7 216,-13 9-136,0 1-32,-1 2 24,1 1 48,13-13 96,-14 15-72,0 2 64,1-1 40,-1 2-16,14-18-16,-14 19 48,0-1 0,0 2 0,1-1 32,13-19-80,-14 22 80,1-1-24,1 1 64,-1 0-40,13-22-80,-11 23 72,0-2 40,-1 2-48,2-1 8,10-22-72,-11 23 32,0-1-16,1 0-8,0 1 0,2 0 64,1-1 0,-1 0-32,1-1 80,7-21-120,-6 20 80,-1 1 40,2-2 16,3 0-8,2-19-128,-6 20 104,4-2-8,0-1-8,0 0-72,1-2 40,1-2-48,0 1 33,0-2-17,1-1-40,5-1 24,-4-1-40,4-1-25,-1-1-7,1-1-24,0-4-64,1 5 24,0-5-64,-7-2 192,8 6-320,1-6-104,1 1-224,-1 0-168,-9-1 816,10 0-1024,0 0-217,1-1-255,1-2-192,-12 3 1688,12-6-1777,1 3 161,-1-5 344,2 2 416,-14 6 856,14-7-473,0 0 233,-1-1 96,1-1 8,-14 9 136,15-9-128,0 0-40,0-2-8,-2 1-32,-13 10 208,13-11-536,0 0-2120,-13 11 2656</inkml:trace>
  <inkml:trace contextRef="#ctx0" brushRef="#br0" timeOffset="1689">551 568 6873,'0'0'0,"1"0"1704,-1 0-287,0 0-761,0 0-656,-2 0 216,1 0-144,0 1-8,1-1 32,-2 2 72,2-2 136,-1 1 80,1-1 72,0 0-456,0 0 504,-1 0-88,1 0-64,0 0-40,0 0-312,0 0 273,0 0-49,0 0-16,0 0-16,0 0-1089,0 0 1994,0 0-881,0 0 0,0-1-32,0 1-184,1 0 136,0-2-16,-1 0 16,1 0-16,-1 2-120,1-2 104,-1 0-8,0 0-40,1-1 8,-1 3-64,0-2 48,0-4 0,0 4-32,0 0 16,0 2-32,0-6 48,0 4-40,0-3 40,0 3-40,0 2-8,0-6-8,0 4-8,-1-4-24,-1 4-64,2 2 104,-1-6-104,-1 4-104,0-3-56,-3 3-40,5 2 304,-1-2-448,-5-4 24,4 4-40,-3 0 15,5 2 449,-2-5-376,-6 3 32,1 0 56,0 0 40,7 2 248,-8-2-224,-2 0 24,1 1 16,-1 1-16,10 0 200,-11 0-176,1 2 40,0 5 16,0-5 72,10-2 48,-9 7-32,0-1 40,1 1 56,-1 1 64,9-8-128,-8 9 168,1 0 48,0 0 64,0 1 32,7-10-312,-6 10 344,-1-1 0,2 0-8,-1 0-32,6-9-304,-2 8 305,-4 1-49,4-1-40,0 1 0,2-9-216,-5 8 160,3 0-40,1-1 0,0 1-56,1-8-64,-2 6 56,1 1 8,1-1-56,0 0 40,0-6-48,0 6 8,0-1-8,0 0 16,0-3-8,0-2-8,0 5-16,0-3 0,1 0 32,-1 0-56,0-2 40,2 1 0,0 0 0,0 1-16,4-2 32,-6 0-16,2 0 8,3 0-40,-3 0-8,5-1-24,-7 1 64,3-2-96,3 0 40,0 0-64,0-3 0,-6 5 120,6-2-120,1-4-40,0 1 16,1 0-40,-8 5 184,8-6-200,0 0-33,-1 0 25,1 0 0,-1 0 16,0 0 32,0 1-24,0-1 40,-7 6 144,6-5-152,1 2 24,-2-3 32,1 3 16,-6 3 80,6-6-16,-1 4-8,1-3 32,-1 3-32,-5 2 24,3-2-8,3 0 0,-4 0 0,4 1 48,-6 1-40,2-1 0,0 1 8,4-1 16,-5 1-8,-1 0-16,2 0 32,0 0 0,0 0-8,0 0 40,0 1-24,0 0 16,0 1 8,0 0-32,0 0 24,0 0-16,-1 0 8,1 3-16,0-4-8,0 1 0,0 0-24,0 4 8,0-6-16,-2 0 8,2 2-24,0-1 24,0 1-16,0 0-24,-2-2 40,2 2-24,0-1-24,1 0-8,-1 1-8,-2-2 64,3 1-136,-1-1-104,4 0-176,-4 0-280,-2 0 696,2 0-1000,4 0-257,-4 0-127,4-1 112,-6 1 1272,5-1-1024,0-1 351,1 0 273,-1-1 176,-5 3 224,6-5-152,0 3 8,1 0-8,-1-4-8,-6 6 160,7-2-192,-1-3-248,1 3-2280,-7 2 2720</inkml:trace>
  <inkml:trace contextRef="#ctx0" brushRef="#br0" timeOffset="1690">858 298 9690,'0'0'0,"0"-1"3056,0-1-695,0-4-1481,0 6-880,0-6 296,0 0-168,0-1 16,1-2 64,0-2 144,0-3 88,1 0 80,0-1 16,-2 15-536,2-14 449,0 1-25,0 1-168,1 1 0,-3 11-256,5-11 192,-4 1-96,2 0 16,0 1-56,-3 9-56,2-8 88,1 0 8,-1 1 40,0 1 32,-2 6-168,2-6 104,0 1 0,0 3-88,0-3 8,-2 5-24,2-1 80,-2-1 0,1 0 16,0 1-16,-1 1-80,0-1 56,1 0 72,-1 1 8,0 0 8,0 0-144,0 0 192,0 2-72,0 4-48,0-4-8,0-2-64,-2 7-8,0-1 32,-3 1-8,3 2-8,2-9-8,-8 13 32,1 5 16,-1 2 16,-1 2-32,9-22-32,-9 23 40,1-1-64,0 0 24,0 0 56,8-22-56,-8 23 8,1-1 112,-1 0-56,0-1-72,8-21 8,-7 23 40,-1-1-64,1 1-8,0-1 88,7-22-56,-7 23 8,0-1 0,0-1 32,0-1-40,7-20 0,-6 20 32,1-1-8,-1-1 8,4-2 0,2-16-32,-7 15 0,5-1-48,-5-2 64,5-1 16,0 0-16,-4-2 24,6-1-56,-1-1-64,-1-1 0,2-4-80,-1 3-64,0-3-48,1-1-96,0 0-72,-1-1-136,1 0-80,0 0 656,0 0-728,-2 0-80,2 0-1,0 0-95,0 0 904,0-1-952,0-2 8,0-3-88,1 1 39,-1 5 993,1-6-1008,-1-1 32,1 0 80,-1-1 40,0 8 856,2-9-713,0 0 105,0-3 120,3-2 152,-5 14 336,2-16-232,0-1 104,4-1 72,-4 2 88,-2 16-32,2-15 120,1 1 128,-1 2 184,0 0 184,-2 12-616,3-11 848,0 0 201,-1 0 135,1 1 48,-3 10-1232,3-10 1176,2 1-7,-3 0-169,4 0-56,-6 9-944,2-9 816,3 1-160,-3-1-39,5 1-89,-7 8-528,5-9 440,0 1-88,1-1-88,-1 1-40,-5 8-224,7-7 208,-1-2-16,2 1-16,-1 0-72,0 1-8,-7 7-96,8-8 88,0 0 0,-1 1-48,-7 7-40,8-7 16,-1 2-8,1 0-40,1 2 32,0-3-80,-9 6 80,8-2-152,1-4-48,-1 4-88,0 1 16,-8 1 272,8-2-392,0 0-64,0 1-32,0 0-128,-1-1-65,1 1-119,1 0-208,-1-1-96,-8 2 1104,8-1-1233,0 0-167,0 1-160,-1-1-104,-7 1 1664,8-1-1673,0 1 209,0 0 344,0 0 383,-8 0 737,7 0-416,0 0 200,0 0 56,1 1 0,-8-1 160,6 1-168,1 1-24,-1-1-88,0 0-504,-6-1 784,6 2-2000,-6-2 2000</inkml:trace>
  <inkml:trace contextRef="#ctx0" brushRef="#br0" timeOffset="1691">1004 541 8017,'0'0'0,"0"0"3457,0 0-352,0 0-1545,0 1-1040,0 0-416,0 0-112,0-1 8,0 2 64,0 0 80,1 0 72,1-1 232,0 0 16,0 1-8,1-1-31,2-1-145,-5 0-280,2 1 248,4-1-64,-3 0-96,3 0 8,-6 0-96,3 0 72,5 0-24,-2-1 24,0-1-56,-6 2-16,8-5 32,1 3-8,0-5 48,1 2 8,-10 5-80,9-6 64,1-1-16,0 0 8,-1-1-8,-9 8-48,9-7 32,-1-1 8,0 1-56,-1-2 40,-7 9-24,6-8 40,1 1 0,-1-1 16,0 0-80,-6 8 24,5-7 8,0 0 0,-2-1-24,3 1 104,-4 0-72,0 1-16,3-1 0,-3 0-48,-2 7 48,2-5-8,0-1-16,-1 1 0,0 2-48,0-4-40,-1 5-48,0 0-8,0-1 32,0 3 136,0-2-168,-1 0 24,-1 0-24,0 0-32,-3 0 56,4 0 8,-4 2-8,3-1-40,2 1 184,-7 0-233,5 0-63,-7 0-56,3 1 48,0 1 8,-3 4 96,-1 0 104,-2 1 56,12-7 40,-12 7-8,0 1 64,1 1 72,0 1 64,2 1 120,-1-1 40,1 1-32,-1 2-24,10-13-296,-9 11 241,2 0-33,-1 1 56,1-1-16,7-11-248,-7 11 240,0 1-32,2-2-24,0 0 40,5-10-224,-2 11 216,-3-1 64,4-2-80,-1 1-8,2-9-192,-2 7 152,0 1-64,0 0 8,2-1-56,0-7-40,0 7 64,0-2-24,0 0-24,0-3 0,0-2-16,0 7 8,1-5-16,0 3 24,1-5-16,-2 0 0,1 2-32,1 0 0,0-1 0,0 0-48,-2-1 80,6 0-96,-4 0-128,5 0-120,-2 0-88,0-2-256,1 1-232,0-5-273,2 4-343,2-6-312,3 1-313,0-1-247,-1 0 119,1-2 465,-2 0 615,0 0 609,0 0 344,0-1 72,-1 1 16,-1 1-32,0-3-128,-1 1-1744,-8 11 2072</inkml:trace>
  <inkml:trace contextRef="#ctx0" brushRef="#br0" timeOffset="1692">1243 226 14739,'0'0'0,"0"-1"4881,-1 1-2065,1 0-2816,-1-1 824,-1 0-583,1-1-137,0 1-96,1 1-8,-2-1 48,2-1-32,0 0 56,0-3 16,1 3-56,1-3 40,0 3-40,4-5-8,-4 4-32,4-3-96,-4 3-56,6-3-225,-2 1-151,3-1-272,0 0-416,0-1-448,-9 7 1672,10-6-2201,1 1-503,0-2-409,0 0 136,-1 2 657,0-1 807,-1 0 817,0 0 416,-9 6 280,8-6-248,0 0-120,-1 0-2304,-7 6 2672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50:42.145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212 276 9754,'0'0'0,"0"0"4553,0 0-993,0 0-2423,-1 0-961,0 0-400,-1 0-121,1-1-7,1 0 144,0-1 128,0 1 80,0-5 80,0 4-32,0-4 0,0 6-48,0-5 40,1-1-56,0 1 8,1-2-24,0 0-24,1 0-88,-1-1-104,3-1-96,-3-1-104,0 0-112,0 1-120,0 0-128,0 0-121,-1 1-79,-1 1-24,1 0 56,-1 1 72,0 0 175,-1 1-199,-1 3 696,-3-3 72,3 4 64,-3 0 80,3 0 48,-4 1 48,4 0 8,-6 0 40,3 1 8,-1 4 56,-1-3 112,0 6 80,7-8-384,-9 7 497,0 1 71,-1 2 8,0 0-24,10-10-552,-9 11 552,0 0-64,0 1-8,0-1-16,1 0-56,1 0-23,0 0-73,1-1-40,0 0-40,0-1 16,1 0-40,3 0-56,-5-1-8,6 0-56,-1-1-16,-4 1 16,6-8-88,-1 6 72,-1 0-16,0 0 24,0-1-56,0-3 8,1 5-24,1-5-32,0 3 0,0-5 24,0 1-24,0 0 16,0 1 0,0 0 16,0-1-8,0 0-24,1 1 24,1-1-8,-2-1 8,2 1-24,4-1 24,-4 1 0,3-1 8,-5 0-8,2 0 0,4 0-8,-4 0-8,5 0-8,-7 0 24,6 0 8,0 0-8,-1 2-8,1-2-16,0 1 8,0-1-24,0 1 32,0 1 8,-6-2 0,6 2 0,0 0 8,-1 3-24,2 1-8,-7-6 24,7 6-32,1 1 24,-1 3 16,0 1 8,-7-11-16,6 13 0,-1 1 72,-3 1-64,1 1 56,-3-16-64,2 17 72,-1 0 32,-1 1 80,0 1 72,0-19-256,-1 18 352,0 2-8,-1-2 88,-4 2-64,6-20-368,-2 18 352,-3 0-7,3 0-57,-5-1-24,7-17-264,-5 18 256,0-1-16,-1-1 0,1 0-32,5-16-208,-2 16 168,-6-1-40,3 0-112,0-3 40,5-12-56,-5 12 48,0-1-8,-1 0 56,1-2-16,5-9-80,-2 9 32,-6-1 16,2-1-64,4 0-8,2-7 24,-7 6 40,1-1-64,4 0 32,-5-4-96,2 4-80,3-5 48,-5 2-16,5 0-16,2-2 152,-6 1-144,4-1-72,-3 0-80,4 0 16,1 0 280,-6-1-328,5-1 32,-4 0-9,4-5-7,-1 1 16,-4-1 0,5-4 24,-1-3 120,2 14 152,-1-15-96,1-3 32,0-1 24,0-3-40,0 22 80,2-21-80,4 0-88,-4-2 0,5 3 8,-1-2-16,1 1 80,-1-2 32,2 2-16,-8 21 80,7-22-88,1 1-64,1-1-120,-1 0-232,1 0-352,2 0-377,-3 2-399,3 0-297,-11 20 1929,9-20-1888,3 2 304,-1-1 488,0 1 519,-11 18 577,11-17-264,0 0 88,-1 1 8,1 1-16,-11 15 184,10-15-232,-1 1-160,1 1-2312,-10 13 2704</inkml:trace>
  <inkml:trace contextRef="#ctx0" brushRef="#br0" timeOffset="1">371 233 7401,'0'0'0,"0"0"2889,0 0-2889,0 0 2792,0 0-1167,0 0-1001,0 2-464,0-2-160,0 0 56,1 1-24,0-1 48,-1 1 136,0-1-216,1 0 344,0 2 128,1-2 56,-1 0-64,-1 0-464,2 0 360,0 0-72,0 0-56,0-1-55,4 0-1,-4-1-32,0 0-16,3 0-16,-3-1 24,1-2-8,2 3 16,-3-1 16,-2 3-160,3-5 80,-1 3 8,1 0-8,0-4 0,-3 6-80,2-2 96,1 0-32,-1-3 16,0 3-24,-2 2-56,2-3 56,0-2 32,0 3-24,0-1 0,-2 3-64,1-5 56,0 3 16,-1-1-120,0 1-64,0 2 112,0-3-144,-2 1-136,0-1 0,0 0-32,-4 1-104,4 0-96,-5 0-89,2 2-87,0-1-16,-1 1-8,-2 0 56,0 5 104,8-5 552,-9 2-488,-2 6 144,-1-1 135,1 2 57,11-9 152,-11 8-64,1 2 16,0-1 48,1 2 16,9-11-16,-9 10-24,2 2 72,-1 0-32,0-1 16,8-11-32,-7 11 128,1-1-48,-1 1 16,2-1-7,5-10-89,-5 10 56,3-1 0,-3 0-16,3-1 16,2-8-56,-2 8 16,0 0-16,1-1 8,-1-1-40,2-6 32,-1 7 0,1-1-24,0-4-24,1 5 16,-1-7 32,0 1-88,2 4-9,0-5 33,0 2-64,-2-2 128,3 2-152,-1 0-104,4-1-216,-4-1-208,-2 0 680,7 0-992,-2 0-200,0 0-185,1 0-15,-6 0 1392,6-1-1208,0-1 248,0 0 351,0 0 257,-6 2 352,9-6-224,0 1 80,1-1 8,-1 1-8,-9 5 144,8-5-152,1-1-48,0 0-352,-1 0-2016,-8 6 2568</inkml:trace>
  <inkml:trace contextRef="#ctx0" brushRef="#br0" timeOffset="2">521 256 4512,'0'0'0,"0"1"1193,0-1 183,0 0-32,0 0-359,0 0-985,0 0 536,0 0-232,0 0-64,0 0 24,0 0-264,0-1 352,0-1 72,0 0 72,0 0 0,0 2-496,0-2 440,0 0-128,0 0-120,0 0-104,1 1-56,-1-1 8,1 0-24,0 0 0,-1 2-16,0-2 24,1 0-24,0 0 24,0 0 8,-1 2-32,2-2-24,-1 1 16,0-1 0,1 1 0,-2 1 8,1-1 32,0 0 16,1 0-32,-1 1 48,-1 0-64,1-1 56,0 1 0,-1 0 41,1 1-41,-1-1-56,1 2 32,-1 0 0,1 5-48,0-5 0,-1-2 16,0 7 16,1-2-24,-1 2 24,0 0-48,0 3 16,0 1 8,0-1 16,-1 1 32,-1 0 16,2-11-56,-5 11 16,3-1 40,0-1 24,0 1-48,2-10-32,-2 9 104,0 0-32,-3-1 48,4 1 48,1-9-168,-2 8 184,0-1 48,-3-1 40,5 0-8,0-6-264,-2 5 272,0 1 32,0-4-88,2-2-216,-2 5 248,0-4-40,0 1-80,1 0 40,-1-1-40,2-1-128,-2 2 136,0-1 8,1-1-16,0 0-16,0 0-8,-1 0-24,1 0-56,0-1-8,-1 0 16,1-1-24,0 0 0,-1-1 48,2 3-56,-1-5 16,0 3 48,0-5 24,1 4-32,0 3-56,-2-7 56,2 1-16,-1 1 41,1-2-49,0 7-32,0-7 64,0-1 40,0-1 0,1-1-8,-1 10-96,1-11 96,1 0-24,4 0-64,-4 1 80,-2 10-88,7-11 56,-5 0 8,4 2 48,0-2-64,-1 1-8,0 1-8,1-1-24,0 0 8,-6 10-16,7-9 24,0 0-16,0 0-32,0 0 0,-7 9 24,8-8-80,-1-1-24,1 1-64,-1 1-120,-7 7 288,8-7-368,1 0-161,-1 2-207,-1-1-144,-7 6 880,8-2-1008,0-3-88,-1 3 39,0 0 9,-7 2 1048,8-2-1000,-2 0 0,1 0 8,-1 1-25,-6 1 1017,5-1-1000,1 1 96,-4 0 136,5 0 208,-7 0 560,2 2-400,4 0 127,-5 0 73,1 0 64,0 3 48,0-4 32,-2 4 32,1-3 16,-1-2 8,1 7 0,-1-2 24,0 0 8,0 1 32,0-6-64,0 5 96,0 1 64,-1 0 72,-1 1 49,2-7-281,-2 8 344,0 0 56,0 0 48,-3 0 24,5-8-472,-1 7 448,-1 1-40,0 0-72,-3 0-72,5-8-264,-2 8 208,0-1-72,0 0-32,0 0-56,2-7-48,-2 8 24,1-2 0,-1 1-32,0-2 24,2-5-16,-2 6 8,1-1 0,0 0 0,1-3-8,0-2 0,-2 6-24,2-5 40,0 4-16,0-3-8,0-2 8,0 1 8,0 1-32,0 0 8,0-1 40,0-1-24,1 2 8,0-1-16,1-1-16,0 0-56,-2 0 80,2 0-56,0 0-32,1 0-8,2 0-8,-5 0 104,2-1-88,1-1 8,2 0 8,-3 0-8,-2 2 80,2-5-104,4 3 8,-4-1-16,3 0 8,-5 3 104,2-5-72,4 3 24,-4 0 16,3-4 8,-3 4 16,4 0-24,-4 0 24,4-1 32,-6 3-24,2-2 8,4-1 56,-4 1 16,4 0 8,-6 2-88,2-2 176,4 0 40,-4 1 104,3 1 88,-5 0-408,2 0 480,0 0 33,4 0 39,-5 1 0,-1-1-552,2 2 536,1 0-32,0 3 16,-1-3 48,-2-2-568,3 2 520,-1 3-16,0-3-79,0 3-97,-2-5-328,2 1 296,0 5-72,0-4-80,0 4-64,-2-6-80,2 2 32,0 4-8,0-4-32,0 4 24,-2-6-16,2 2 8,0 3-40,0-3 16,0 4-56,1-4 0,-1 3-48,0-4-56,1 4-80,-3-5 256,2 2-472,1 0-209,0 3-295,-1-4-280,-2-1 1256,5 1-1456,-3 1-49,1 0 81,3-1 248,-6-1 1176,2 1-824,4-1 295,-4 0 249,5 0 88,-7 0 192,2 0-144,5-2-8,-5 0-16,5-1-32,-7 3 200,2-5-408,4 3-2328,-6 2 2736</inkml:trace>
  <inkml:trace contextRef="#ctx0" brushRef="#br0" timeOffset="3">902 43 15443,'0'0'0,"0"0"5601,-1-1-2144,-5 0-2449,4 1-576,-3-1-392,3 1 0,-4-1 24,6 1-64,-2-1-16,-3 1 40,4-2-8,-1 0-56,0 0 72,-3 0-136,5 0 0,-2 0-96,2 2 200,-1-2-336,-1 0-96,1 1-208,1-1-249,0 2 889,-1-2-1176,1 1-344,0 0-513,0-1-455,0 2 2488,0-1-3049,2 0-247,0 0 447,0-1 785,-2 2 2064,2-1-1145,0 0 721,0-1 176,0 1-16,-2 1 264,2-1-464,0-1-1904,-2 2 2368</inkml:trace>
  <inkml:trace contextRef="#ctx0" brushRef="#br0" timeOffset="476">951 284 4144,'0'0'0,"0"0"2697,0 0-2697,0 0 2472,-1 0 129,1 1-849,-2 0-863,2 0-457,-1 1-304,1 0 48,0-1 32,0 0 152,0 1 64,0 0 96,1-1-56,-1 0-40,2 1-48,0-1-104,0-1-32,-2 0-240,5 1 177,-3-1-33,4 0 0,-1 0-32,-5 0-112,6 0 88,0-1-8,-1 0-72,3-1 24,-8 2-32,9-6 48,1 4-8,2-6 40,0 1-8,-12 7-72,12-6 24,-1-1 40,0 1-64,-2 1 64,-9 5-64,10-8 48,-1 1-24,0 0 88,0-1-56,-9 8-56,8-8 48,0 0 16,0 0-24,-1 0-32,-7 8-8,7-9 40,0 1-24,-1-2 8,0 0 0,-6 10-24,3-10 16,3 0 8,-3 1-64,4-1 0,-7 10 40,2-11-16,4 2-72,-4-1-16,3 1-88,-4 0-104,1 0-104,-1 2-57,1 0-47,-2 7 504,0-6-544,1 1 24,-1 2 16,0-3 72,0 6 432,-1-2-400,-1 0 160,0-1 8,-3 0 56,5 3 176,-1-2-104,-1 1-64,-5 1 56,5-1 16,2 1 96,-8 0-128,3 0 48,-3 2 0,-1 4-16,9-6 96,-10 6-56,-1 1 56,0 2 40,0 1 96,11-10-136,-11 11 240,1 0 104,-1 2 120,1 1 152,10-14-616,-10 14 632,0 0 24,-1 1-48,2 0-88,9-15-520,-9 14 449,0 0-97,2-1-80,-1 0-56,2 0-32,1-2-24,0 0-56,4 0 32,1-11-136,-5 9 88,5 1-24,-2-1 16,0 0-88,2-9 8,0 8 16,0 0 24,0-1 0,1-2-8,-1-5-32,1 6 8,1-4-104,1 5-40,2-5-128,-5-2 264,2 5-432,1-4-272,2 1-345,-3-1-343,-2-1 1392,8 1-1760,-3-1-329,3 0-327,0 0 23,-8 0 2393,9 0-1976,1 0 599,2-2 673,0 0 408,-12 2 296,12-5-200,0 2 32,-1-3-88,0 3-312,-11 3 568,10-6-2400,-10 6 2400</inkml:trace>
  <inkml:trace contextRef="#ctx0" brushRef="#br0" timeOffset="989">423 172 3800,'0'0'0,"0"0"400,0 0 81,0 0 95,0 0 88,0 0-664,0 0 648,-1 1-96,1-1-16,-2 0 0,2 0-536,0 2 568,0-2 49,0 1 23,-1-1 0,1 1-40,-1-1-24,1 2-56,-2-2-24,2 0-496,0 1 472,-1-1 24,1 1 1,0-1-33,0 0-464,-1 1 496,1 1-64,-1-1-24,1 0-8,0-1-400,-2 2 360,2-1-64,-1 0-40,1 1-32,0-2-224,-1 2 168,-1-1 16,0 5-40,0-4-8,2-2-136,-2 5 136,1-4-32,-1 6 32,0-5-31,2-2-105,-6 7 96,5-5-32,-1 6-16,-4-2 8,6-6-56,-2 7 0,-4 0 24,4 0-48,-5 2-40,7-9 64,-6 9-16,1 0-40,-1 0-64,0 0-161,0 0-279,0-1-344,0 0-376,1-1-505,0 0-535,5-7 2320,-5 6-2513,-1 0 209,4-1 600,-5-4 751,7-1 953,-2 6-448,-4-6 184,4 1-48,-4 0-160,6-1 472,-2 0-2664,2 0 2664</inkml:trace>
  <inkml:trace contextRef="#ctx0" brushRef="#br0" timeOffset="2512">1458 267 5489,'0'0'0,"0"0"1760,0 0-1760,0 0 1632,0 0-447,0 0-689,0 0-344,0 0-104,0 2-8,0-2 0,0 1 104,0-1 48,0 1 64,0-1 48,0 1-32,0-1-272,0 0 264,0 2-80,1-2-24,0 1-64,0-1-56,1 1 32,-1-1-48,1 2 24,-2-2-48,2 0 24,0 0-24,0 0 24,0 0 8,-2 0-32,2 0 48,0 0 0,0 0-16,0 0-8,-2 0-24,2 0 24,0 0 16,0 0-8,0-1 24,-2 1-56,2-1 88,0 0-40,-1 0 32,0-1-32,-1 2-48,2-1 48,-1 0 0,0 0-16,-1-1 16,0 2-48,1-1-8,0 0 40,-1 0 32,0 0-40,0 0 40,0 0-8,0 0-48,0 0 16,0 1-24,0 0 0,0-1-24,-2 0 0,0 1 16,2 0 8,-2-1-8,0 1-40,-3-1 8,4 1 8,1 0 32,-5 0-16,3 0 24,0 0 16,-3 0-24,5 0 0,-2 0 24,0 0-16,-4 1 24,5 0 0,1-1-32,-2 2 24,0-1 8,-3 1 32,4 0 25,1-2-89,-2 2 104,0 0 40,-3 0-48,3 3 56,1-4-8,-1 5-8,0-5 32,0 1-40,2-2-128,-1 5 136,0-4-32,-1 1 40,1 0 0,1-2-144,0 6 128,0-5 0,0 1-56,0 0-16,0-2-56,0 2 56,0 0 8,0 0 8,0 0 0,1 0-32,1-1-8,-1 0 0,1 0-16,-2-1-16,2 2 40,0-2-32,0 0-32,1 0 16,-3 0 8,3 0-32,-1 0 40,1 0-64,2 0 32,-5 0 24,2-1-16,1-1-24,2 0 80,-3 0-72,-2 2 32,6-2 0,-4 0 24,0-1-56,3 0 24,-3-2 32,1 3-16,2 0 16,-3-4 16,1 4-56,-3 2 16,5-2-40,-3-3 40,0 3 8,0-1-8,-2 3 0,3-3 24,0 1-24,-1-1-8,0 1 16,-2 2-8,2-3-24,0 0 16,-1 1-64,-1-1 16,0 3 56,1-2-64,-1 0 0,0 0 16,0 0-8,0 2 56,0-2-64,0 0 0,-1 1-40,0-1 16,1 2 88,-2-1-88,0 0 24,0-1 40,0 2-8,2 0 32,-6-1-24,5 0 8,-1 1 32,0 0-16,-3 0 0,4 0 8,-1 0-40,-4 0 64,6 0-32,-1 1 16,-5 0 8,5 1 24,-4 0-48,4 0 56,-5-1-16,5 1 40,-4 0 48,5-2-128,-2 6 128,1-5 16,-1 1-40,-4 0 24,5 3-8,0-4 48,-1 1 40,0 0-40,2-2-168,-2 5 184,1-3 0,-1 0-56,1 0 16,0 3 0,-1-4-40,2 1 40,0 0-48,0-2-96,0 5 96,0-5 48,0 2-24,1 0 73,-1-2-193,1 2 168,1 0-24,0-1-48,0 1-48,-2-2-48,2 1 56,0 0-24,0 1 16,1-1 8,-3-1-56,5 1 48,-3-1-80,0 2 80,4-2-48,-6 0 0,2 0-32,0 0 72,3 0-48,-3 0 0,-2 0 8,3 0 16,2 0 0,-3-1-32,1 0-16,-3 1 32,5-2 0,-3 0 8,3 0-16,-3 0 56,-2 2-48,3-2 16,2 0-32,-3-1 32,0 1-32,1-1-16,-1 0-8,1 1 8,-1-1 8,0 1-16,0 0 32,0 0-40,0-1-8,-1 1 8,0 0-32,0 0 40,-1 0-24,0 2 64,0-2-56,0 0-8,0 0-16,0 0 39,0 2 41,-2-1-72,1 0 24,-1 0 8,0-1-8,2 2 48,-5 0 0,4-1-8,-4 0 16,3 1-8,2 0 0,-5-1 0,4 1-8,-5 0-16,4 0 16,-4 0 16,4 1 80,-4 1 0,4 0 1,2-2-89,-6 2 80,4-1-48,-5 5 24,5-4 40,2-2-96,-7 5 104,5-4 0,-4 4 48,4-3-40,2-2-112,-6 6 152,5-4-16,-4 3 32,4-3 16,1-2-184,-2 5 160,-4-3 32,5 4-40,-1-5-40,2-1-112,-2 5 144,0-3-16,1 3-32,0-4 8,1-1-104,-2 5 40,2-3 16,-1 0-80,1 0 72,0-2-48,0 2 32,0-1-40,1 1 32,-1 0-24,0-2 0,1 2-8,1 0 16,0-1 0,0 0 0,0-1 24,0 0-32,3 0 8,-3 0-8,1 0 0,2 0-8,-3 0 8,0-2-64,-2 2 64,6-2-8,-5 0-8,2 0 24,2 0-16,-5 2 8,2-1-40,1-1-48,2-1 0,-3 0 96,0 1-24,1-1 32,-1 1-48,1-1-72,-3 3 104,2-3-80,1 1 16,0-1 16,-1 0 0,-2 3 48,2-2-88,0-1 32,0 1-40,-1 0 16,1 0 0,-1 0-32,0 0 48,-1 0 0,0 2 64,0-2-80,0 0 64,0 0-32,-2 0-8,1 0 16,0 0-40,0 0-24,-1 1 32,2 1 72,-2-1-64,0-1-16,0 1 40,-4 0 32,6 1 8,-2 0-8,-3-1 88,4 0-88,-4 1-8,5 0 16,-2 0 0,-3 0-72,4 0 120,-4 2-24,3-1 16,-3 0 8,4 1-40,-4 0 56,5-2-64,-2 2 64,0 0-16,0 0 80,-3 3-40,5-5-88,-1 2 96,-1-1 24,0 1-8,-3 4 48,5-5-8,0-1-152,-2 2 184,0 0-16,0 3-16,1-4 24,1-1-176,-2 2 144,1 0-48,0 4-40,1-6-72,0 2 24,0-1-8,0 1-40,0 0 72,1 0-16,1 0-24,0 0 80,0-1-80,-2-1 8,2 1-8,0 1 48,0-2-48,1 0 0,-3 0 8,5 0-24,-3 0-40,1 0 56,2 0 8,-3 0 16,3-1 24,-3 0-80,3-1 40,-5 2 0,2-2-16,1 0-48,2 0 8,-3 0-40,-2 2 96,2-2-120,1 0 88,-1 0-8,1 0 8,-3 2 32,2-2-40,1 0-88,-1 0 16,0 0 16,-2 2 96,2-2-112,0 0 40,-1 0-8,0 0 24,-1 2 56,0-2-24,0 0-24,0 0 40,0 1 0,0 1 8,0-1 0,0-1 24,0 1-16,-2 1 24,2 0-32,-2-1-8,0 0 32,0 1 24,0 0-64,2 0 16,-2 0 16,-3 0-32,4 0 0,-5 0 24,6 0-8,-1 2 8,-1-1-8,0 1-40,-3 0 32,4 0 48,-1 0-24,0 0 16,-3 3-24,5-5-8,-2 2-24,0 0 8,0 0-16,0 3-40,2-5 72,-2 1-144,0 1-48,0 0-64,1 3-56,-1-3-184,1 0-201,0 0-303,-1 0-288,2-2 1288,0 2-1576,0-1-377,0 1-263,1 0-9,-1-2 2225,1 2-1824,1 0 568,0-1 591,-1 0 385,1 1 56,1-2 32,2 0-56,-3 0-128,1 0-472,2 0-1200,-5 0 2048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2:44.64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2198 256 4152,'0'0'0,"0"0"488,0 0-488,0 0 153,0 0-49,1 0-32,-1 0-24,0 0-48,1-1 40,0 0-24,-1 1 32,1-1-16,-1 1-32,0-1 40,1 1-24,0-2-8,-1 1 8,0 1-16,1-1 16,-1 0 16,0-1-24,0 1 0,0 1-8,0-1 0,0-1-8,0 1 8,0-1-16,0 2 16,-1-2-8,-1 0 8,1 0 16,0 0 0,1 2-16,-2-3 0,0 0 16,-3 1-40,3-1 16,2 3 8,-5-5-8,3 3-16,-4-1 8,4-2 0,2 5 16,-8-2 16,2 0-24,0-4-8,-2 4 8,8 2 8,-7-6 0,-2 4 8,-1-5-16,-2 4 24,12 3-16,-13-7-24,0 2 8,-2 2 0,0-4 8,15 7 8,-15-3-8,-2-3-8,1 4 40,-1-4-16,17 6-8,-19-2 24,-1-1 0,0-2 8,-1 4 8,21 1-40,-22-2 56,-1 0 8,-1 1-8,-2 0-16,26 1-40,-28-1 72,3-1 0,-3 1-40,0 0 40,28 1-72,-30 0 48,0 0 0,-2 0 64,0 0-32,32 0-80,-32 2 80,0-2-24,-2 1 8,-1 1 8,35-2-72,-36 5 48,-1-4 0,-1 5-40,0-5-8,0 4 8,-2-3 16,0 4 40,-1-4-24,41-2-40,-40 8 80,-1-2-8,0 0-24,-3 0-16,2 1 8,-2 0 16,1 2 8,-1-1 104,1 2-8,0 0 16,2 0 56,0 0-40,41-10-192,-42 11 216,3 0 16,-2 0-32,2 2 56,39-13-256,-38 11 272,0 1-16,3 1 9,2-1-41,33-12-224,-33 13 272,3 0 0,0 2 32,3 0-40,27-15-264,-26 16 208,0-1-16,2 0-40,2 2-40,22-17-112,-19 15 168,3 1-72,1 1-8,2-2 48,13-15-136,-11 17 16,2-1-24,0 0 0,4 0-40,5-16 48,-6 16 32,4 1 8,1-1 8,0 1-32,1-17-16,0 16-24,6-1 64,0-1-8,3 1 24,2-1-24,1 1 16,3-2-8,2 0 8,3 1 0,3-1-32,3-1 0,4 0-24,-30-12 8,31 11 40,4 0-24,0 0-32,3-1 24,-38-10-8,39 10 24,3-1 32,1 0 0,2-2-56,-45-7 0,46 7-56,2 0-16,1-2 48,2 2 8,-51-7 16,51 6-40,3 0 64,0-4 32,3 5 0,2-5 40,1 4-64,0-4-64,2-1 8,-62-1 24,62 2-8,1 0 56,2 0-16,0-1 40,-65-1-72,66 0 40,0 0-32,1 0 0,0 0-32,-67 0 24,67 0 0,3-1 48,-2 0 56,0 0-16,-68 1-88,69-2 80,-2-3-40,1 3-8,1 0 16,-69 2-48,67-2 32,0-1-24,-2-3-16,-3 4-80,-62 2 88,62-8-16,-1 7 8,-2-6-56,0 0 64,-59 7 0,56-5-72,0-1 96,-2-2 48,-2 0-40,-52 8-32,49-10 40,-1 0-112,-3-1-64,-2 0-16,-43 11 152,42-11-200,-3-2-24,0-1 24,-4 1 24,-35 13 176,34-14-128,-2 0 32,-3 1 56,0 0 32,-3-1 16,-26 14-8,24-15 0,-4 0-56,-1 0 56,-19 15 0,16-15-8,0 0 40,-2-1 16,-3-1 0,-1 0 16,-10 17-64,7-17 80,-4 0 120,3 0-64,-5 1 32,-1 16-168,0-18 160,-1 2-112,-4 0-16,-1-2-64,6 18 32,-7-18-16,-5 0 32,-1-1 32,-2 1 8,15 18-56,-16-18 8,-3-1-16,-2 0 32,-2 2 0,23 17-24,-26-18 40,-2 1-24,-1-1-8,-3 1 104,32 17-112,-33-17 120,-3 0 48,-1 0-64,-3 1-64,40 16-40,-40-16 64,-4 3-8,-1 0-16,-2 1-8,47 12-32,-47-13 8,-2 1 24,-2 3 32,-1-3-8,52 12-56,-54-10 0,0 2-80,-2-1 24,0 2-16,56 7 72,-58-8-64,-1 3 32,0-3-16,-2 3 48,0 3-24,-1-4-32,-2 4-32,-1 0-120,65 2 208,-64-5-176,-3 5-48,1-1-64,-2 1-40,68 0 328,-68 0-528,0 6-112,-1-4-24,1 6 8,68-8 656,-66 7-609,-3 1 73,2 1-32,0 2 48,-2-1-24,3 3 0,1 0 96,-2 0 56,67-13 392,-65 17-296,-1-2 80,0 3 16,3 2-33,1-2-151,0 3-2936,62-21 3320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2:56.544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124 1289 2320,'0'0'0,"0"0"392,1 0-136,-1 0-8,0 0-248,0 1 240,0-1-40,0 2-40,0-2-24,0 0-136,0 1 104,-1-1-8,1 2-32,-2-2-24,2 0-40,0 0 40,-1 0 8,1 1 16,-2-1-32,2 0-32,0 0 32,-2 0-8,2 0 0,-1 0 16,1 0-40,-2 0 24,-1 0 0,1 0-8,0 0 32,2 0-48,-2 0 41,0 0-17,0 0-8,1 0 0,1 0-16,-2 0 16,0 0 24,1 0 0,-1 0-40,2 0 0,-1 0 32,-1 0-8,1 0 16,-1 0-8,1 0-24,-2 0 24,2 0 16,-2 0 16,3 0-64,-1 0 88,-1 0-32,1 0 16,-1 0 0,2 0-72,-2 0 56,-1 0 16,1 0-40,0 0 24,2 0-56,-2 0 64,0 0-16,-1 0 32,2 0-32,1 0-48,-2 0 64,-1 0 48,1 0 16,0 0 8,2 0-136,-3 0 144,1 0 0,0 0 0,-1 0 8,3 0-152,-2 0 136,0 0 0,-1 0-32,1 0 24,2 0-128,-2 0 112,-1 0 0,1 0-40,0-1 24,2 1-96,-3-2 80,1 0 0,0 0-8,-1-1-48,3 3-24,-2-3 40,0-3 16,1 4 16,-1-5 24,2 7-96,-1-4 72,1-5 32,0 2 80,0 0 8,0 7-192,0-9 280,2-3-23,4-2-9,1 0 48,-7 14-296,7-15 240,2 0-40,1-1-80,1-1-40,-11 17-80,12-16 104,2-1-72,0 0 0,3-1-32,-17 18 0,18-19 24,1-1 88,1-1 56,1-1 64,-21 22-232,22-22 184,2-1-16,-1 0 64,4-1-24,-27 24-208,27-25 200,3 1 40,2-1-24,1 1 8,-33 24-224,34-27 248,1 1-40,1-3-48,2 1 24,-38 28-184,40-27 152,3-2-15,1 2-65,2-2-128,-46 29 56,47-29-57,0 2-31,0-2 24,0 3 144,-47 26-80,48-27 32,0 1 89,-1 3 23,2-1-104,-49 24-40,48-22 72,0-2-48,-1 1-32,0 3 16,-47 20-8,45-22-8,1 1 56,-2 2-24,-3 0 32,-41 19-56,42-18 72,-5 0-40,1 4 24,2-1 8,-4 2-16,-36 13-48,36-14 24,-1 4 8,-4-2-40,-2 2 96,-29 10-88,28-10 88,-2 3 24,1-2-32,-4 3-104,-23 6 24,21-7-24,-1 4 56,-3-4-8,0 6 24,-17 1-48,15-3-8,-2 1-16,-2 0 104,0 0-64,-11 2-16,8-1 0,1 1-96,-2-1-56,0 0 72,-7 1 80,6 0-168,-3 0-112,6 0-128,-7 0-89,-2 0 497,7 0-520,-5 0-48,1 0-112,1 0-136,-1 0-104,-1 0-105,0 0-103,1 2 56,-3-2 1072,1 0-856,0 0 272,0 1 296,-1-1 112,0 0 176,0 2-192,0-2-57,-2 1-119,1-1-2944,1 0 3312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02.425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111 2 4544,'0'0'0,"0"-1"265,0 1-105,0 0-160,0 0 120,-1-1-32,-1 1-16,1 0-16,1 0-56,-2 0 72,0 0 0,0 0 0,1 0-16,1 0-56,-2 0 64,1 0 32,-1 0 8,0 0-24,2 0-80,-1 0 56,-1 0-24,1 0 24,1 2-8,0-2-48,-2 0 32,2 1 0,-1-1-16,1 2 40,0-2-56,0 0 88,0 1-8,0-1-8,0 2 16,0-2-88,0 0 144,2 1 8,0-1-16,1 2-32,-3-2-104,6 0 80,-4 2 32,5-2 16,0 1-40,-1-1-16,1 2-8,0-2 16,1 1-8,2 1-24,1-2-32,0 1 8,1 1 48,-12-2-72,12 0 64,2 1-32,-1 1-16,0-2 24,-13 0-40,14 2 88,-1-2 80,0 1-32,-1-1 24,-12 0-160,10 0 200,1 0 32,0 2 33,-1-2-17,-10 0-248,9 0 224,0 0 16,-1 0 64,1 1 0,-9-1-304,6 0 288,0 2-72,-3-2-24,4 1 40,-7-1-232,3 0 240,3 2 0,-5-2-8,2 2-40,-3-2-192,1 1 240,1 1 40,-1-1-16,0 1 24,-1-2-288,1 1 288,0 2 49,-1 3-17,0-5-64,0-1-256,-2 7 192,0-4-8,-4 4 32,4-5 24,2-2-240,-8 9 176,2-2-56,-2 1-64,-1 2 64,9-10-120,-12 10 128,1 0-24,-1 0 24,-1 0-32,0-1 64,1 2 0,-2-2-112,0 0-80,14-9 32,-14 9-48,0-1-16,2-1 104,-1 0-40,13-7 0,-13 7 8,2-1-8,-2 0-56,1 0 72,12-6-16,-11 3-8,0 5 32,1-5-8,0 4-48,10-7 32,-11 2-32,2 4-32,0-4-32,0 0 0,1 0-80,0 1-128,0-2-184,0 1-240,8-2 728,-2 1-945,-7 1-279,2-2-216,5 0-160,2 0 1600,-9 0-1649,8 0 241,-5 0 392,4 0 376,2 0 640,-2 0-353,-5-1 105,6 0-80,-1-2-272,2 3 600,-1-2-3344,1 2 3344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09.51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309 375 9994,'0'0'0,"0"0"0,0 0 2280,0-1-1248,0-1-728,0-1-272,0 3-32,0-2-48,0 0-96,0 1-24,0-1 24,0 2 144,0-2-152,2-1 72,-1 0 40,0 1 8,0-3 40,1 3 0,0-1-8,0-2 16,-2 5-16,2-2 8,0-1 0,0-2 24,0 3-64,-2 2 32,2-3 8,0 1-32,0-1-24,0 1 48,-2 2 0,1-2-8,1 0-8,-1 0 40,0 0 8,-1 2-32,0 0 32,1 0 8,0 0 8,-1 1 16,0-1-64,0 2 40,0 3 64,-2-3 16,0 6-24,2-8-96,-6 7 120,4 0-40,-7 6 16,1 3 8,8-16-104,-9 20 160,-2 2 89,-1 0-73,1 0-48,0-1 32,1 0 0,-2 0 120,1 1 56,0 1-80,0-1 8,0 1 32,0-2 8,0-2-8,1 0-120,0-1-24,-1 1 48,2-1-40,0 0 16,-1-1-128,2 1-48,8-18 0,-9 16 96,1 1-8,1-2-80,-1-1-32,8-14 24,-7 14-72,0-2 8,0-1 112,2-2-48,5-9 0,-6 8-8,4 0-16,-6-1-40,6-1 32,2-6 32,-7 5-72,5-3-48,-3 3-16,4-5-80,1 0 216,-2 1-272,0 1-8,0-2-88,0 0-56,0 0-128,1 0-176,-1 0-129,1-2-135,1 2 992,0-2-984,0-5 16,0 2 104,0-1 111,0 6 753,1-7-688,0 0 80,1-1 88,1-1 8,3-3 24,-1-2 48,3-3 56,0-1 144,-8 18 240,8-18-144,0-1 40,1 2-8,-1 0 0,-8 17 112,8-18-96,1 2-33,0-1-31,-1 1-104,-8 16 264,9-16-592,-1 1-2608,-8 15 3200</inkml:trace>
  <inkml:trace contextRef="#ctx0" brushRef="#br0" timeOffset="1909">273 399 6809,'0'0'0,"0"0"1904,-1 0-351,-4 0-729,5 0-824,-2 0 432,-3 0-208,4 0-80,-4 0-64,5 0-80,-2 0 88,-3 0-8,4 0 64,-4-1 72,3 0 48,-3 0 16,4-1 24,-1 0 24,2 2-328,-2-2 328,-3 0 49,3 0-49,0-3-24,0 3-80,0-4-16,0 3-24,1-3-64,1 6-120,-2-6 144,0-1 8,0-1 8,0-2 40,2 10-200,-1-9 184,1-2-48,0-1 40,1-1-40,-1 13-136,1-13 136,2 1 32,2-1-56,-2 0 32,-3 13-144,7-12 112,-1 0 16,-1-1 8,1 1-24,-6 12-112,6-13 104,0 0 0,1-1-56,0 2 0,-7 12-48,9-12 24,-1 1-40,0 0 56,1 1-16,-9 10-24,8-10 32,1 1-8,0 1-24,0-1 16,-9 9-16,9-8 48,0 1-88,1 1 16,-1-1-16,-9 7 40,11-5-56,-1 2 64,0-2-16,0 3-32,-10 2 40,10-3-8,-1-2-48,1 4 8,-1 0 16,-9 1 32,9-1-88,-1 0 56,1 0-16,-1 1 8,-8 0 40,8 0-8,-1 1-8,0 1 0,0 0 0,-7-2 16,7 5-8,0-3-32,-1 6-32,0-2 8,-6-6 64,2 6-8,5 1 8,-5 1-32,4 0 40,-6-8-8,2 10-88,0 0 72,1 3 16,-1 0-64,-2-13 64,1 14 0,0 1-64,-1 2 48,0 0 16,0-17 0,0 18-24,-2 0 16,-5 0-16,5 1 24,2-19 0,-8 19 8,3 0 16,-2 1-8,0-2 32,7-18-48,-7 20-8,-1-1 72,0 1-32,-2 0 0,10-20-32,-10 18 120,0 0-56,-1 2 112,0 0 48,11-20-224,-11 19 96,-3 0 24,1-2-56,0 1 80,13-18-144,-13 17 145,0-1 7,-1 0-56,1-1-136,13-15 40,-12 16 88,0-3 104,0 1-8,1-2-88,11-12-96,-13 12 16,2-1-112,-1 1 120,1-2 48,11-10-72,-11 9 16,-1 0 8,1-1-8,1-1 56,10-7-72,-11 5 72,1 2-40,1-5-88,0 6 56,9-8 0,-9 2 128,2 4-32,0-5-96,1 1-64,6-2 64,-6 2-56,0 0 48,4 0 88,-5 0-64,7-2-16,-1 2-48,-5-2 40,5 0 56,-1 0-32,2 0-16,-2 0-24,1-2-64,0 0-32,-1 0 176,2 2-56,0-2 40,0 0-72,0-4-56,0 5-64,0 1 152,1-6 0,0 3 8,2-4-64,2 5-40,-5 2 96,2-7-136,3 5 56,-2-5 64,3 4-72,-6 3 88,3-7-96,5 2 40,-1 0 72,0 0 72,-7 5-88,7-3-32,3-3-40,-1 3 8,-1-3 40,1 4 40,-1 0-72,0 0-105,-1 1 65,0 0 80,0 1 8,-1 0-64,0 0-80,0 2 88,0 0 48,1 4 48,-1-5-96,0 5-184,-6-6 248,7 2-288,-1 3-88,-1-3-88,1 6-136,-6-8 600,6 5-672,1 0 8,-1 0 64,-1 0 23,-5-5 577,7 6-648,-1 0-32,0-1-72,0 1 32,-6-6 720,6 6-744,-1-1-81,1 1 17,-1 0-8,-5-6 816,5 5-752,0 0 72,1-3 48,-1 5 128,-5-7 504,5 2-352,0 4 127,0-4 65,1 3 0,-6-5 160,5 1-184,0 1-8,-2 0-8,3 0-120,-6-2 320,3 1-3208,-3-1 3208</inkml:trace>
  <inkml:trace contextRef="#ctx0" brushRef="#br0" timeOffset="1910">564 685 6057,'0'0'0,"0"0"0,0 0 1576,-2 0 16,0 0-479,-3 1-561,5-1-552,-1 2 248,-5 0-136,5 4-32,-4-5 40,5-1-120,-1 2 136,-1 3 24,0-4 64,-4 1 64,6-2-288,-1 6 304,-1-5 64,0 1-80,0 0-56,2-2-232,-2 5 272,1-4-56,0 1 25,-1 0-81,2-2-160,-1 5 144,0-5 0,1 2-16,-2 0-24,2-2-104,0 2 56,0 0 8,0 0 32,1-1 136,-1-1-232,1 1 120,1 1 32,0-1-48,0 0 56,-2-1-160,2 1 224,0-1-64,1 2 0,2-2-104,-5 0-56,2 0 96,3 0 32,-2 0-32,3 0-80,-6 0-16,3-2 0,4 0-16,-5 1 88,5-1-24,-7 2-48,6-2 24,0-4-16,0 4-80,1-3 192,-7 5-120,7-2 80,0-4-64,1 1 112,0 0-120,-8 5-8,7-6 72,1 0 24,0 0-136,0-1-8,-8 7 48,8-7 64,0 0 48,-1 1-64,0-1-24,-7 7-24,7-6-72,-2-1 56,1 1 56,0-1-8,-6 7-32,5-6 48,1-1-96,-4 0 96,5 2 32,-7 5-80,2-6-16,3 0-32,-3 0-88,0 1 104,-2 5 32,2-3 88,0-4-40,0 4-48,-1-3-80,-1 6 80,1-2-48,0-4 16,0 4 16,-1-3-72,0 5 88,0-2-120,0-1 40,0-2 40,-2 4-40,2 1 80,-1-2-128,-1 0 0,-4 0 104,5 1 64,1 1-40,-5-1 24,3 0-80,-4 0-72,4 1 112,2 0 16,-7 0 40,5 0-24,-6 1-48,2 1-96,6-2 128,-6 5-16,-1-3 40,0 6-16,-1-1-16,0 1-80,-3 1 96,1 0 128,1 1-40,9-10-96,-9 10 24,0 1-24,2-2 48,-1 1 64,8-10-112,-7 10 168,-1 0-56,1 0-72,0-1 64,7-9-104,-7 10 136,2 0-48,-1 0-96,1 0-16,3 1 64,2-11-40,-7 9 72,5 1 32,-3-1-104,3 1-40,-3-1 56,4-1 88,-1 1-8,1 0-80,1-9-16,-2 8-40,1-2 24,1 1 48,0 0-24,0-7-8,0 7-48,0-2-96,1-3 16,-1 4 64,0-6 64,2 2-56,0 3 0,0-3 8,0 0-64,-2-2 112,3 5-64,-1-4-48,1 1-16,2-1-32,-5-1 160,2 1-168,4 0 0,-3 1-56,4-1 0,-7-1 224,5 0-280,1 0-80,0 0-16,1 0-64,-7 0 440,9-1-561,0 1-79,2-2-136,-1-1-112,-10 3 888,11-2-888,-1-1-40,0-2-25,-1 3-15,-9 2 968,9-6-976,1 4 24,-1-4 160,-1 4 223,-8 2 569,9-6-336,-1 4 168,0-5 32,0 2-24,-8 5 160,8-5-192,0-1 16,-1-1-48,0 0-536,-7 7 760,6-8-2376,-6 8 2376</inkml:trace>
  <inkml:trace contextRef="#ctx0" brushRef="#br0" timeOffset="1911">764 440 12026,'0'0'0,"0"0"3777,0-1-1569,0 1-1552,0 0-656,-1-2 193,0 1-193,-1 0 0,1-1-88,1 2 88,0-1 56,0 0-8,0-1-32,0 0 144,0 2-160,0-3 56,1-3 128,1 4 16,3-3-136,-5 5-64,2-3 168,5-5-112,-2 2 24,2 0-8,0-1-104,1 0 64,1-2-16,0 2 16,-9 7-32,9-8 40,0 0-56,-1 0-8,1 1 0,-1 0-16,2 0 16,-1-1 0,0 1-48,0 0 16,-1 0-104,1 2-144,1-1-176,-2 0-257,1 1-279,-1 0-280,0 2-264,0-3-161,0 5-39,-1-5 95,1 5 153,-1-1 192,1 0 264,-1 0 279,1 0 249,-8 2 528,6-2-312,1 2 88,-1-1-16,0 1-96,-1 0-2392,-5 0 2728</inkml:trace>
  <inkml:trace contextRef="#ctx0" brushRef="#br0" timeOffset="1912">986 681 5217,'0'0'0,"0"0"1200,0 0-80,0-1-352,0 0-408,0-1-176,0 2-184,0-2 64,0 0-56,0 0 64,0 0 120,0 2-192,1-2 345,0-1 151,-1-2-8,1 3-56,-1 2-432,1-3 408,1-2-48,-1 3-40,0-4-96,-1 6-224,2-2 104,-1-4 32,1 3 16,0-3 8,-1 3 8,1-3-48,-1 4 48,1-4 80,0 4-24,0-4-8,-1 3-47,0-3 7,0 4 40,1-4-40,-1 5-40,0-5-32,0 4-8,0-1 64,-1-2 8,1 3-80,0 0 8,-1-1 16,0 1 72,0-1 8,0 1-160,-2 1-40,0-1 0,0 2 24,-3 0 80,4 0-128,-4 0-32,3 0 48,2 0 16,-6 1 0,4 1 112,-6 3-128,2-3-48,6-2 64,-6 7 16,-2-1 40,1 2 40,-1-1-40,0 1-32,-1-1-8,1 1 104,0 1 24,8-9-144,-8 10 80,0-1-16,1 1-40,-1 0 96,8-10-120,-6 9 72,-1 0-64,1 0 8,0 1 24,6-10-40,-6 8 96,1 1 40,0-1-80,3 1-80,2-9 24,-7 8 56,5 0-16,-3 0 56,4 0-120,1-8 24,-2 8 8,1 0 0,0-1 0,1 0 64,0-7-72,0 6-32,0 0-88,0 0 128,0 0-128,0-6 120,0 2-80,0 4 0,2-4-152,0 0 128,-2-2 104,2 5-128,0-3-24,1 0-56,2 0-64,-5-2 272,2 1-352,4 0-32,0-1-56,-1 2-104,-5-2 544,6 0-601,0 0-183,1 0-104,1-1-88,-8 1 976,8-1-1096,1-1 31,0-1 33,0 0 24,-9 3 1008,11-5-920,0 3 136,0-5 175,1 2 233,-12 5 376,11-5-248,0 2 64,-2-5-8,1 3-40,-10 5 232,9-5-312,-1 0-2520,-8 5 2832</inkml:trace>
  <inkml:trace contextRef="#ctx0" brushRef="#br0" timeOffset="2498">1133 645 4897,'0'0'0,"0"0"1232,0 0-1232,0 0 1232,-2 0-192,1 0-408,0 0-287,1 0-345,-1 2 120,-1-2-64,1 1-56,0-1 48,1 0-48,-2 1 144,2-1 96,-1 1 32,1-1-40,0 0-232,-1 2 240,1-2-72,0 0 32,0 0-64,0 0-136,0 0 128,0 0 48,0 0 40,0 0 56,0 0-1064,0 0 1832,0 0-824,0 0 56,1-1 16,-1 1-288,1-1 320,-1-1 40,1 0-184,0 0 89,-1 0 39,2 0-40,0 0 32,0 0-112,-2 2-184,1-3 128,1 1 112,0-1-16,0 1-32,-1-1-96,0 0-88,1 1 56,-1-1 32,0 1-48,1 0-32,-1 0-40,0 0 64,0 0 88,0 0-128,0 0-8,-1 0-8,1 0 56,0 1 96,-1-1-96,0 2-128,0-1 48,0 0 48,0 1 80,0 0 8,0 0-96,0 2-40,-1-1 24,0 1-8,-1 4 16,2-6 8,-2 2 24,0 4-104,-4-1 56,5 1 128,1-6-104,-7 8 104,1 1-24,0 2-48,-1-1 0,7-10-32,-6 10 176,0 1 104,1 0-24,-1 0-24,6-11-232,-6 10 96,1 1 16,-1 0 16,1-1-112,5-10-16,-2 11 16,-5-2 80,5 0 120,-5 0 73,7-9-289,-1 9 200,-5-1-168,5 0-80,-1-1 56,2-7-8,-2 7-32,0 1 40,0-2-40,0-1-120,2-5 152,-1 2 24,1 5-8,0-5-32,0 3 48,-1-4-32,1 1 0,0 0 8,0-1-48,0 0 0,0 0 0,2 1 0,-1-2 64,2 0-32,2 0-17,-3 0-7,1 0-48,2-1 104,-5 1-24,2-2-8,4 0-16,-3-4 0,3 4-40,-3-5 80,3 5 40,0-5-16,1 2-8,-7 5-32,8-7 16,-1 1-64,1-1-112,-1 0-64,1 0-64,0 0 32,0-1 32,-1 2-40,0-1-32,1 0 8,-1 1 88,-1-1 16,-6 7 184,7-6-248,-1-1-128,1 0 40,-1 2 48,-6 5 288,6-6-272,-1 0 24,1 1-136,-1-1 7,-5 6 377,3-2-312,3-5 24,-4 5 40,4-3 8,-6 5 240,2-2-160,1 0 120,-2 0 24,1 0-24,-2 2 40,2-1-56,-1 0 8,0 1 80,-1-1 72,0 1-104,1 0 88,-1 0-24,0 0 48,0 1 16,0-1-128,0 2 144,0 0-32,-2 4-32,0-5 72,2-1-152,-2 6 208,-3-4 112,4 5 17,-1-5-81,2-2-256,-2 8 328,-4-3 32,5 0 24,-1 1 0,0 0-136,-3 0-64,5 0-16,-2-1-96,0 1 16,0 0-120,1-1 40,-1 1 128,2-6-136,-1 5 32,0 0 24,1 0-104,0-3-40,0-2 88,0 7-32,0-5 0,0 6-8,0-6-104,0 3 56,0-3-40,1 0-48,1 4-40,0-5-160,1 0-64,2 1-112,-3-1-121,-2-1 673,6 2-816,-4-1-80,5-1-96,-4 1-72,-3-1 1064,6 0-1065,0 0-31,0 0 64,0 0 112,-6 0 920,6-2-776,-1 0 223,1 0 177,0 0 144,-6 2 232,7-3-128,-1-2 0,2 3-8,-1-1-40,-7 3 176,7-5-248,0 3-264,0-4-2104,-7 6 2616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12.785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329 126 6041,'0'0'0,"0"0"0,0-1 1880,0 1 137,0-1-393,0 1-624,0 0-544,0-1-152,0 0-24,0 1 32,0-1 73,0 0-57,0 1 88,0-1 32,0 1-448,0-1 432,0 1-128,0-2-160,0 1 48,0 1-192,0-1 248,1-1-32,-1 1-56,1 0-104,-1 1-56,0-1 72,0-1 104,1 1 48,0 0-72,-1 1-152,0 0 96,1-2 24,0 2 40,-1-1 56,0 1-216,0-1 112,0 1-24,0-1 105,0 0 79,0 1-272,0 0 328,0 0-208,0 0-104,0 0 8,0 0-512,0 0 1024,0 0-400,0 2-104,-2 0-80,2-2 48,-1 6 8,-1-4 8,0 5 48,0-1-88,-4 2-88,6-8 112,-5 10-8,-1 2 8,0 1-16,-2 2-64,8-15 80,-8 16-112,-1 1 144,1 0 104,1 1-96,-2 1-136,1 0-104,-1 1-48,0 0 216,9-20 32,-10 22 48,0-1 0,0 1-8,10-22-40,-10 22 96,-1 1 80,1 0 48,0-1 80,0-2-48,1 0 24,-1 0-56,0 0-24,2-2-16,8-18-184,-10 18 88,2-1-24,0 0-8,8-17-56,-8 17-24,-5 13 8,5-15 48,2-3 128,-1-1 56,5-2-152,-5-1-104,1 0 24,4-1-16,-3 1 136,4-3-24,-1-3-160,2-2 80,-2 6 16,-3-5-24,5 1 96,-2 0-40,2-2-48,-1 1-24,0 0 8,-1-1 48,1 0 40,0 0-200,1 0 24,-1-2 136,1 2-32,0-3 32,0-3 8,0 3-112,0-5-32,0 8 104,1-7-24,1-1-48,0-1 8,3-3-24,-5 12 88,5-15-104,1-3 152,1-2-40,1-1 8,-8 21-16,7-21 32,1 0-48,-1 1 64,1 0-32,-8 20-16,7-20 0,3 0 8,-1-2-16,0 2-24,-9 20 32,10-22-24,0 2 16,1-1-8,-2 1 48,1 2-32,0 0 32,-1 1-40,2-1-8,-11 18 16,11-17 80,-1-1-64,1 2 152,0 0-96,-11 16-72,10-16 40,0 1 88,0 1-144,2 1 16,-12 13 0,11-11-96,-2-1 80,2 2 136,-2 0 40,-9 10-160,9-8 120,0 0-232,-1 0-120,0 1 128,-8 7 104,7-7-96,0 1 88,0 4-48,0-5-104,-7 7 160,7-2-56,-1 0 40,0 0-48,-3-1 0,3 1-16,-3 1 56,4 0 152,-4 1-112,-3 0-16,6 0-8,-3 0-40,2 0 24,-3 0 152,-2 0-128,3 1 8,2 1 24,-3 0-24,0 0 32,-2-2-40,2 2 80,1 0-40,0 4-72,-1-5-16,-2-1 48,3 5 64,-1-3 40,0 5-16,0-5-120,-2-2 32,2 7-48,-1-5 56,0 5 40,-1-2 40,0-5-88,1 6 16,0 0-72,-1 0 120,1 0 8,-1-6-72,0 7 8,0-1-8,0 1-120,-1-1 144,1-6-24,-2 6 96,0 1-48,0-1-80,-3 1-104,3 0 40,-4 0 0,0 1 128,1 0-56,0-1 64,-1 1-16,0-1-40,0 0 24,-1 1-16,0-2 0,0 1 40,-2-1-32,0 1-16,0-1 0,0-1-80,0 0 40,9-5 56,-9 2-152,0 4 16,1-5-120,-1 1-176,1 0-88,0 0-200,1 0-161,0 0-143,7-2 1024,-7 1-1224,0 1-296,1-1-161,1 0-167,5-1 1848,-6 2-1921,0-2 81,4 0 248,-3 0 448,5 0 1144,-2 0-729,-4 0 361,4 0 176,0 0-24,2 0 216,-2 0-256,1 0-72,-1 0-2264,2 0 2592</inkml:trace>
  <inkml:trace contextRef="#ctx0" brushRef="#br0" timeOffset="581">544 199 4713,'0'0'0,"-1"0"1544,0 0 16,-1 0-104,2 0-1456,-2 0 1025,-3 1-433,3 0-224,0 1-160,2-2-208,-2 1 168,-3 0 104,4 1 128,0-1 48,-1 1 56,2-2-504,-2 2 448,0-1-39,0 0 39,1 1-48,1-2-400,-1 1 280,1 0-72,0 1 16,0-1 40,0-1-264,0 1 248,0 1-32,0-1-48,1 0 16,-1-1-184,2 2 312,0-2 0,3 1-136,-3-1-56,-2 0-120,6 0 120,-3 0 40,4 0 72,-1 0-72,-6 0-160,5 0 32,1-1 40,0 0 40,0-1 0,0 0-7,1-3-129,0 3 48,1-4 104,-8 6-128,8-5 96,1-1 8,-1 0-144,0-1 0,-8 7 40,10-8 56,0 0 32,0-1 24,-1 0-88,-9 9-24,9-9 64,-1 0 32,0 1-8,0-2-152,-8 10 64,7-10-96,0 1-16,-1 0 104,-1 0 80,-5 9-72,2-8-88,5 0-8,-5 0-48,0 1 88,-2 7 56,3-7 16,0 1-88,-1 0-72,-2 0 71,1 1-23,0 3 56,-1-4-80,0 5-64,0-1 120,-2 0 40,1 0 16,-1 0-160,2 2 168,-2 0-280,-3-1 8,4 1 72,-5 0 96,6 0 104,-2 1-104,-5 1-64,1 5 104,0-5 64,6-2 0,-9 10 24,-3 0-56,0 2-64,0 1 88,12-13 8,-13 14 112,1-1 136,1 2-32,1-2-56,10-13-160,-11 14 224,2 0 32,-1 0 72,1-1-96,9-13-232,-9 13 152,0 0-7,2-1-17,0 0 16,7-12-144,-6 12 0,1-1-56,3 0 40,-4 0-32,6-11 48,-2 11 0,-4 0-16,6-1-56,-1-2-8,1-8 80,0 8 16,-2-1-81,2-1 1,0 0 0,0-6 64,2 2-144,0 4 8,-1-4-112,2 3-136,-3-5 384,5 2-440,-3-1-120,4 0-56,-4 1-72,-2-2 688,7 0-816,-1 0-185,1 0-223,1-1-160,-8 1 1384,10-2-1432,0-3 7,2 2 105,1-5 200,-13 8 1120,14-6-880,0-1 287,0 0 241,-1-1 120,-13 8 232,13-8-184,-2 1 16,1-2-96,-1 1-560,-11 8 824,11-8-2120,-11 8 2120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14.61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28 92 12762,'0'0'0,"0"0"0,-2 0 4033,1-1-1664,-1 1-1665,0-1-472,-3 1-168,3 0-80,1 0 24,-1 0-24,0 0-8,2 0 24,-2 1 16,0 0-24,0 1 48,0 0-16,2-2-24,-1 5 0,1-4 24,0 5-64,0-4 48,0-2-8,0 6 40,1-1-48,0 1 16,1 0-72,-2-6 64,2 6 0,0 0 32,0 1 96,1 1 56,-3-8-184,5 8 32,-3 0-8,4 1-40,-4-1 0,3 0 72,1 0-104,-4 0-200,5 0-32,-7-8 280,5 7-400,0 1-120,-2-2-265,4 1-423,-7-7 1208,3 6-1608,4-1-305,-2 0-127,0 0-72,-5-5 2112,6 2-1953,-1 3 425,1-5 488,0 2 439,-6-2 601,6 2-328,-1 0 80,1-2-40,-1 1-216,-5-1 504,5 0-2920,-5 0 2920</inkml:trace>
  <inkml:trace contextRef="#ctx0" brushRef="#br0" timeOffset="1">148 489 5225,'0'0'0,"0"1"3104,0-1-3104,0 0 2177,0 0-593,0 0-936,0 0-608,0 0-4489,0-1 8690,0 1-4537,0-1 112,0-1 96,0 2 88,0-2-56,0 0 64,1 0-16,0-1 64,-1 3-56,1-5 48,0 3-24,1 0-56,0-4 0,-2 6 32,2-2 8,0 0 32,0-3-16,1 3-72,-3 2 48,2-3-16,1-2 16,0 3 40,-1-1-8,1-2-24,-1 3-24,1-1 32,-1 1 32,-2 2-48,2-3 24,0 1-32,0 0 40,0 0 48,-2 2-80,2-2 40,0 1 24,-1 0-88,0 1-8,-1 0 32,1 0 24,0 0 16,-1 2-8,1 0-72,-1-2 40,1 5-32,-1-4 0,0 5 32,0-4-64,0-2 64,-2 7-96,1-2 8,-1 1 32,-4 2 72,6-8-16,-2 9-8,-4 0-32,4 1 8,-5 0 80,7-10-48,-2 9 136,-5 0-16,5 1 16,-5-1-8,7-9-128,-2 8 192,-6 1 48,3-1 32,0 0-16,5-8-256,-2 7 256,-5 0 8,5 1 17,-4-2-9,6-6-272,-2 6 264,-3-1 0,3-3-40,-3 5-48,5-7-176,-1 2 152,-1 3-8,0-4-56,-3 1 24,5-2-112,0 1 88,-2 0 0,0-1 8,0 0-48,2 0-48,-2 0 72,0 0-32,2 0-48,-1 0 40,1 0-32,0-2-16,-1-1-8,1-2 64,0 3-40,0 2 0,0-6 56,0 3-24,0-4 104,0 1-112,2-2 24,-2 8-48,2-9 40,4-1-72,-4-1 224,4 0-56,-6 11-136,5-10 56,1-1-72,-1-1-40,1 2 56,-6 10 0,6-10 72,-1 0-16,1-1-64,0 1 24,-6 10-16,6-9 56,1-2 8,0 0-32,0 1-88,-7 10 56,7-11-56,2 1 104,-2 1-8,1 0-48,-8 9 8,8-8-128,-1-1-80,1 1 48,-2 0-40,1 1-80,-1 0-80,1 2-72,-1 0 128,-1-1 48,1 1-8,-1 3-8,0 0-24,-2-1 95,3 1-23,-4 0-64,4 0-88,-4 1-8,0 0 32,0 0 56,0 1 16,0 0 16,-1 0 64,1 0 112,-1 1 16,0 0 8,0 1 0,-1 0-8,1 4 80,-1-6-8,0 1 32,0 4-24,0-4 16,0 6-40,0-5 80,0 5 32,0-5-40,0 5-16,0-7-40,0 2 40,0 5 64,-1-5 0,1 6 16,0-8-120,-1 1 88,1 7 32,-2-6 96,2 5-8,0-7-208,-1 2 184,1 5-80,0-5 8,0 6 40,0-6 48,0 5-24,0-5-16,0 5 16,0-7-176,0 2 216,1 5 24,0-5-31,1 5-25,-2-7-184,2 2 248,0 4 56,0-5 32,0 4-40,-2-5-296,3 1 176,0 1 88,2 4 0,-3-5 16,-2-1-280,2 1 288,5 1-176,-4-1 32,3 0 48,-6-1-192,3 0 80,3 0 32,0 0-120,0 0 24,-6 0-16,6 0 136,0-1-32,0 0 32,0-1-120,-6 2-16,7-2 32,-1 0 80,1-4 16,1 4-24,-8 2-104,7-7 48,1 2 0,-1 0 24,1 0 40,-8 5-112,8-6 16,-1 0-64,1 1 56,-1-1 64,-7 6-72,6-6 72,1-1-32,-1 1-160,0-1 72,-6 7 48,6-6 0,-1-1 24,1 1 16,-4-1-176,-2 7 136,7-6-16,-5-1 0,4 0 24,-4 2-40,-2 5 32,3-6-88,-1 1 64,0 3 56,0-5 48,-2 7-80,2-2-48,-2-4-40,1 4-8,-1-3 128,0 5-32,0-2 32,0-1 16,0 1-88,-1 0 24,1 2 16,-2-2 24,0 1 0,-3-1 24,4 2-168,1 0 120,-5-1-8,3 1 24,-4 0-32,4 0-32,2 0 48,-7 0-112,1 1 64,0 1 48,-1 3 104,7-5-104,-8 2 48,-1 8-64,-2-3 72,1 3 80,-1-1 16,-1 1-8,1 1-48,2-2 57,9-9-153,-10 11 208,0 0 64,0-1-88,-1 0-168,11-10-16,-9 9 112,-1 1 0,1 2 48,0-2-24,9-10-136,-8 11 104,0-1-8,1 1 72,0 0 56,7-11-224,-7 10 88,1 1-32,-1-1 40,1 0 120,6-10-216,-6 10 232,4-1-104,-5 0-104,6 0 16,1-9-40,-5 7-40,3 1 96,1 0-32,1-1-176,0-7 152,-1 6 32,1 0-32,0 0-24,0-4 56,0-2-32,0 7-24,2-6-16,0 5 24,0-5-40,-2-1 56,2 2-56,1 0-16,-1 0-40,4-1 56,-6-1 56,2 2-168,4-1-16,-1 0-16,1-1-88,-6 0 288,6 0-296,1 0-176,1 0-184,0 0-233,-8 0 889,11-1-1192,0 0-320,-1-1-305,1 0-231,-11 2 2048,11-2-2057,0 0 161,0 0 352,-1 0 464,-10 2 1080,10-2-689,-1 0 329,0 0 136,0 0 8,-9 2 216,8-1-320,-1-1-328,0 1-1568,-7 1 2216</inkml:trace>
  <inkml:trace contextRef="#ctx0" brushRef="#br0" timeOffset="662">957 390 4977,'0'0'0,"0"0"1272,0 0-1272,0 0 1248,-1 0-168,-1 1-336,0 0-271,2-1-473,-2 2 344,0-1-48,0 1-56,1 0 88,1-2-328,-2 2 440,1 0 24,0 0-8,-1 0-48,2-2-408,0 2 376,0 0 64,0 0 8,0 0-15,0 0-1,2 0-64,0 0 120,0 0-40,-2-2-448,6 2 312,-4-1-24,5 0-88,-2 0 104,-5-1-304,6 0 352,0 2-104,3-2-72,1 0-64,-10 0-112,12-2 136,0 0 72,1-4-31,-1 1-49,-12 5-128,11-6 160,0 1 48,-1-1 32,1 0-80,0-1-104,1 0-48,-1 0 88,0-2 24,-11 9-120,11-8 56,0-2 0,-1 0-96,2 0 120,-2 0-56,0-1 16,0 0-56,0 0-88,-10 11 104,11-11 128,-2 0-40,1-1-24,0 1-64,-10 11 0,9-10-40,0-1 64,0 0 56,-1 0 0,-8 11-80,7-12-48,1 0-88,-1 1-8,1 0 40,-8 11 104,5-11-80,1 0 8,-1-1 64,0 2-40,-5 10 48,3-11 16,2 1-16,-4 0-16,1 1 8,-2 9 8,2-8 24,0 0-48,0 0-32,-2 1 24,0 7 32,0-6-32,0 1 24,0 3-8,0-4 8,0 6 8,-1-2 0,0 0-24,-1 1 40,0-1-16,2 2 0,-2-2-80,0 0 112,0 2-72,-3-1-40,5 1 80,-1 0-56,-6 0-48,5 1 48,-6 1 56,8-2 0,-6 6-48,-1-4 16,-2 7 56,-1 0-32,10-9 8,-13 12 104,1 0-80,-2 2-40,1-1 0,13-13 16,-13 14-24,-1 1 56,1 1-16,1 3 184,0-2-96,-2 0-8,2-1 96,0 1-136,12-17-56,-13 17-8,1 0 32,0 0-128,0 1 96,12-18 8,-11 17 96,0 0-32,0 0 16,0 0-152,11-17 72,-9 18-64,0 0 136,0-2-56,1 0 16,8-16-32,-8 16 8,1-1-72,1 0 80,-1-1 8,7-14-24,-5 14-32,3-1-40,-5 0 0,6-2 72,1-11 0,-2 10-56,1 0-144,-1 0-136,1-2-144,1-8 480,0 9-641,0-1-47,0 1-152,0-2-200,0-7 1040,0 7-1016,1-2-137,0 1-87,1 0-16,-2-6 1256,3 6-1312,2-4 39,-3 5 105,3-5 112,-5-2 1056,2 7-840,3-6 239,-3 1 193,4 0 176,-6-2 232,2 2-168,4-1 16,-4 1-16,5-2-72,-7 0 240,5 0-360,1 0-2568,-6 0 2928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16.25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64 219 3752,'0'0'0,"0"0"520,0 0-15,0 0 39,0 0-544,-1 0 472,-1 1-128,0 0-96,0 0-48,2-1-200,-1 2 120,0-1-32,-1 0 0,2 1 32,-1-1 88,1 0 16,0 1-8,0-1-32,0-1-184,0 1 168,0-1 56,0 2-56,0-2-16,0 0-152,1 1 168,1-1 24,0 1 96,3-1-23,-5 0-265,2 0 256,4 0-64,-4 0 8,5 0 56,-7 0-256,2 0 192,5 0-24,-2-1 0,1 0-24,-6 1-144,6-2 208,0 0-16,0-4-32,1 4 16,-7 2-176,7-5 216,0-1 80,1 1-40,-1-1-48,-7 6-208,8-6 208,-1-1 0,1 0 48,0 0 40,-1 0-128,1 0-32,0 0 33,-1 0-25,-7 7-144,7-8 144,0 1-96,-1 0-48,1-1 56,-7 8-56,6-8 48,0 0 16,-4 0-80,5 1-80,-7 7 96,2-7 8,5 0 32,-5 1 0,3 0-32,-5 6-8,2-6-40,-1 1 8,1-1 32,-2 1-64,0 5 64,1-2-72,-1-5-24,0 4 32,0-3 88,0 6-24,-1-2-104,-1-4-8,-3 4-33,3 0 25,2 2 120,-5-3-16,4 1 0,-5 1-48,4 1 16,2 0 48,-9-1 0,4 0 24,-1 1 48,-2 0-48,8 0-24,-8 5 56,-1-3 80,0 6 81,0-1-17,9-7-200,-12 8 136,2 1-40,-1 2 8,0-1 56,11-10-160,-11 12 136,1 0-8,-1 0 0,1 0 72,10-12-200,-11 12 240,2 0-32,-1 0-72,1-2-80,9-10-56,-8 11 88,0-1 72,0 1-72,1 0-56,0-1-16,1 0-24,1-1 120,-1 1-40,5-1-16,-5-1-72,5 1-104,-1-1 56,2-8 64,-5 8-56,5 0-16,-2-1 8,2 0 24,0 0-56,0-5 0,0 6-24,1-6-144,-1-2 264,2 5-304,0-3-128,3 4-72,-3-5-33,-2-1 537,5 2-584,-3 0-64,4-1 8,-1 0-48,0 1-16,2-2 16,0 0-49,1-1 9,-8 1 728,9-1-768,2-1 0,0-3 40,1 2 64,-12 3 664,12-7-528,0 0 104,0 1 119,0-2 97,-12 8 208,11-7-176,0-1 80,0 1 16,1-2-8,-12 9 88,10-8-16,0-1-16,0 1-8,1 0 0,-11 8 40,10-7-88,-1-1 24,1 1 8,-1-2 40,-9 9 16,9-8-24,1 0-16,-1 1 16,1 0 16,-10 7 8,9-7 24,-1 0 8,0 0 0,0 1 24,-8 6-56,7-7 120,0 1 16,0 0 16,-1 0 32,0 0 72,-6 6-256,5-5 376,-3-1 113,5 1 39,-2 0 16,-5 5-544,3-3 592,3-3 64,-4 4 56,0-4 8,-2 6-720,2-2 681,1-4-33,-1 5 24,0-2-24,-2 3-648,2-2 544,0-1-72,-1 0-16,0 1 40,-1 2-496,2-3 577,-2 0-1,0 1-136,1-1-24,-1 3-416,0-2 400,0 0-48,0 0-32,0 0-96,0 2-224,0-2 208,0 1 96,0 0 40,-1 0-32,1 1-312,-2-2 176,1 0-88,-1 1 72,0 0 16,2 1-176,-2-2 169,0 1-113,0 0-32,-3-1 32,4 1 88,-1 0-24,-4 0-88,5-1-8,-5 2 40,5-1 96,-5 1-64,5 0-64,-4 0-16,3 0 8,-3 0 112,4 2-24,1-2-112,-6 2-8,5 0 24,-5 0 40,4 3 32,2-5-88,-5 1 80,3 5-120,-3-5-8,4 5 80,1-6-32,-6 2 56,5 5 40,-4-5-160,4 6-40,1-8 104,-6 6 16,5-1 56,-1 1 0,-3 1-96,4-1-24,-1 2 40,0-1 80,0 0-48,2-7-24,-2 7-32,0 0-24,0 0 104,1 1 80,1-8-128,0 8 16,0-1-104,0 1-16,0-1 112,0 1 48,0-1 40,1 0-144,-1 0-8,0-7 56,1 6 40,0 1 56,0-1 8,0 1-128,-1-7 24,2 6 64,-1 0 48,0 0-112,1 0 104,-2-6-104,0 6 16,2 0-64,-2-1 224,1 1-16,-1-6-160,0 6 144,1-1 8,-1 0 32,0 0-24,0-5-160,0 6 192,0-1-40,0 0-80,0 0 16,0-5-88,0 2 64,0 5 0,-1-5 8,-1 5-16,2-7-56,-2 2 64,-3 5 0,3-5 0,-4 4-8,6-6-56,-1 2 16,-5 3 0,4-4-16,-5 1 0,7-2 0,-2 2-16,-5 0-48,1 0-80,0-1-80,6-1 224,-5 1-320,-1 0-24,0 1-104,0-2-40,6 0 488,-6 0-496,1 0-152,-1 0-16,1 0-73,5 0 737,-5 0-960,0 0-136,3 0-232,-5-1-249,7 1 1577,-2-1-1720,-4 1-128,4-1 63,-4 1 193,6 0 1592,-2-1-1176,-3 1 423,3-1 329,-3 1 192,5 0 232,-1-1-208,-1 0-40,0 1-64,0-1-320,2 1 632,-2-1-2152,2 1 2152</inkml:trace>
  <inkml:trace contextRef="#ctx0" brushRef="#br0" timeOffset="491">1195 147 7953,'0'0'0,"0"0"2473,0 0-497,0 0-984,0 0-992,-1 0 344,0 0-264,-1-1 24,1 0-24,0 1-7,-1-2 15,2 0 24,-1 0 72,1 0 8,0-3-48,0 3-72,0-4 32,0 3 0,1-3-16,0 3-96,1-4-32,-2 7 40,2-5 0,0-1 16,1 1 80,2 0-112,-5 5 16,2-5-40,0-1 32,4 1 56,-4 0-24,0 0-32,3-1-8,-3 1 16,1 0 96,-3 5-96,3-3 40,-1-3-40,1 4-80,-1-3 56,-2 5 24,2-2 96,0 0-32,0 2 0,-1-1-16,-1 1-48,1 0 16,-1 0 40,0 1-16,0 5-80,0-6 40,-2 2-72,-4 5 80,4 1 72,-5 1-72,7-9-8,-9 14-8,-1 3-80,-1 1 40,-1 2 104,12-20-56,-13 20 40,0 0-48,0-1-32,-1 1 48,14-20-8,-13 18 176,0 2-56,0-1 32,1 0-32,12-19-120,-12 18 24,1 1 168,0-2-56,1 2 40,10-19-176,-11 17 160,0 0-112,1 0 56,0-2-96,10-15-8,-10 18 8,1-2 56,1-1-96,-1 0-24,1-2 16,-1 0-40,1-1 56,1-1 104,7-11-80,-6 11 88,0-3-16,0 1 0,4-2-88,-5-1 8,7-6 8,-2 6-40,-4-4 24,5 4-72,-1-4-120,2-2 208,-2 2-288,0 0-224,0-1-176,0 1-184,2-2 872,-1 0-1041,0 0-159,0 0-56,-1 0-40,2 0 1296,0 0-1297,0 0 97,0-2 128,0-1 216,0 3 856,0-6-601,2 4 233,0-6 144,-1 3 56,2-2 48,2 0-48,-3 0-24,4-1-88,-6 8 280,2-11-1320,-2 11 1320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18.10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95 396 8033,'0'0'0,"0"0"2513,0 0-2513,-1-1 2176,-1 0-855,-4-1-585,5-1-208,-5 0-136,5 1-32,-4-3 32,4 3 56,-5-4-8,5 4-24,-1-5-112,0 5-112,2 2-192,-5-7 264,4 1-31,-1 0-65,0 0-136,2 6-32,-2-7-24,0 0 48,0 0 72,0-1 8,2 8-104,-2-8 40,2-1-32,0 0 0,0 0 72,0 9-80,1-9 8,1-1-80,0 0 48,3 0 40,-5 10-16,2-10 16,4-1 56,-3 1-168,3 0 48,-6 10 48,2-9 8,6 0 56,-3 0 72,1 1-208,-6 8 72,7-9 0,0 1 0,-1 1 40,2-1 40,-8 8-80,7-7-16,1-1-32,0 2 56,0 1 48,-8 5-56,8-6-32,-1 4-40,1-4-64,0 5 48,-8 1 88,8-2-64,-1-1-32,1 1-64,-1 1-1,-7 1 161,8-1-120,-1 1 88,-1 0-40,1 0-72,-7 0 144,6 1-72,1 5 48,-1-5 0,1 5 40,-7-6-16,7 2-48,0 7-32,0-3 104,0 2 32,-7-8-56,7 8 64,-1 1-104,0 1 56,-1-1-16,-5-9 0,3 9 48,0 0 72,-1 1-104,1-1 56,-3-9-72,2 10 144,-2 1 24,0 0-55,0 0-49,0-11-64,0 12 8,-1-1 80,-1 1 168,0-2-112,2-10-144,-6 10 152,4 1-96,-5-1 16,5 1 152,2-11-224,-8 11 176,2-1-56,-1 1-8,0-1 80,7-10-192,-7 10 264,-1 0-64,0 0-120,-1 0-24,9-10-56,-9 9 120,-1 1 88,0-1-72,0-1-128,10-8-8,-10 7-40,0 0 96,0-1 120,0 0-112,10-6-64,-11 6-48,0-5 16,0 5-136,0-5 72,11-1 96,-10 2-152,-1 0-136,1 0 24,1-1-24,9-1 288,-10 2-312,2-2-104,-1 1-64,2-1-169,7 0 649,-8 0-688,1 0-56,1 0-56,4 0 16,2 0 784,-7-1-920,5 1-57,-4-1-31,4 0-16,2 1 1024,-2 0-1008,1-1 16,-1 0-81,0 1-15,1-1 48,1 0 88,0 1 272,0-1 247,1-1 201,0 0 88,1 0 16,3 0 16,-3 0-16,-2 2 128,5-5-112,-2 3-40,3-1-80,-3-2-200,4 3-2280,-7 2 2712</inkml:trace>
  <inkml:trace contextRef="#ctx0" brushRef="#br0" timeOffset="1">347 345 7225,'0'0'0,"0"0"0,0-1 2112,0 0-335,0 1-673,2-2-456,-2 2-648,2-1 568,0 0 32,1-1 89,3 0-1,-4 0 48,4 1 48,-3-2-112,3-2-160,-6 5-512,3-2 280,4-1-128,-2-2 33,0 3-33,1-1-72,0-2-80,0 3-48,-1 0 152,1-4-16,0 4-24,-1 0-40,1-4-48,-6 6 24,5-1 40,-2-1 8,3-1-56,-3 0-88,3 1 72,-4 0-16,3 0 48,-3 1-8,-2 1 0,6-1-88,-4 0 96,0 0 48,0 0 8,-2 1-64,1 0 40,1 0-152,0 0 32,0 0 72,-2 0 8,0 0 0,1 2 72,0-1-96,-1 1-16,0-2 40,0 2 56,0 4-24,0-4-24,-2 3-40,2-5 32,-2 2-40,0 6 112,0-6 16,1 5-64,1-7-24,-6 6-8,5 0-56,-4-1 128,3 2 0,-3 0-64,3 0-40,-5 1-16,2 1 56,5-9 0,-5 9-8,-1 1 96,1-2-112,0 0 80,5-8-56,-5 8 192,3-1-32,-5 0 16,5-1-120,2-6-56,-8 2 112,6 5 16,-4-5-56,4 3 40,2-5-112,-5 1-40,3 1 56,-3 0 128,4 0 24,1-2-168,-2 1 0,-3 1-24,3-2 40,0 0 64,2 0-80,-2 0 104,-3 0-88,4 0-112,0-1 16,1 1 80,-2-2 24,1-3 56,0 3-72,1-1-168,0 3 160,-2-6-24,2 3 16,0-4 64,0 2-40,0 5-16,1-6-24,0 0 40,1 0 80,0-1 64,1-1-216,2-1-40,-2 0 48,3-1 80,-3 1 96,4-2-88,0-1-112,-1 1 56,-6 11 16,6-11 24,1-1 32,-2 1-88,3 0-88,-8 11 120,7-12 0,1 1 120,1 0 72,-1-2-120,-8 13-72,7-12-16,1 0-48,0 1 64,0 0 56,1 1-64,-1 0-88,0 0 24,3 1-48,-11 9 120,9-9-88,2 1-144,-2-1-128,1 1-16,1 2-88,-1-1-137,-1 1-343,-1 0-224,0 4-160,0-3-121,0 3 33,0 0-40,-8 2 1456,7-2-1440,0 0 151,1 0 161,-2 2 136,-6 0 992,5-2-792,1 2 215,-1 0 201,0 0 192,-5 0 184,5 1-152,-2 0-16,4-1-24,-5 2-16,-2-2 208,5 2-288,-3 0-2232,-2-2 2520</inkml:trace>
  <inkml:trace contextRef="#ctx0" brushRef="#br0" timeOffset="2">751 383 3752,'0'0'0,"0"0"512,0 0-104,0 0-71,1-1-89,0 0-80,0 0-16,1-1 40,-2 2-192,2-2 272,1 0 144,0 0 72,-1 0 0,-2 2-488,6-2 440,-5 0-56,2-1 32,2 0 0,-5 3-416,2-2 345,1-1-41,2 0-48,-3-2 56,-2 5-312,5-2 392,-3-4 0,1 4 0,2-4-56,-5 6-336,2-2 328,1-5-8,2 5-64,-3-5-128,-2 7-128,2-2 128,1-5 8,0 2 40,-1 0-8,-2 5-168,3-6 72,-1 1-40,0 3 40,0-5 40,-2 7-112,2-3 120,-2-3-40,0 3-56,0-3 97,0 6-121,0-2 120,0-4 0,-2 4-8,1-3-120,-5 3 160,4 0-48,-4 0-40,1 0-48,5 2-16,-6 0-80,-1 0 88,-1 0 40,-3 2 32,11-2-80,-11 7 80,-1-2 8,1 2 112,-1 1 136,12-8-336,-12 8 352,0 1 32,1 0-40,-1 1 56,2-1-32,0 1-24,0-1-104,1 0-56,9-9-184,-10 10 232,2-1 8,-1 1 25,1-1-145,8-9-120,-8 8 136,0 1 0,2 0 40,0-1 32,6-8-208,-5 8 144,3-1-64,-4 0 112,5 0 16,1-7-208,-2 6 72,0 0-40,1 0-96,1-1 72,0-5-8,0 1 24,0 5 0,0-5-64,0 0-80,0-1 120,0 2-64,0-1 96,2 1-72,0-1-72,-2-1 112,6 0-72,-4 0-16,5 0 88,-1 0-96,-6 0 96,6 0-296,1-1-128,2-1-193,3-4-103,-12 6 720,13-5-1000,0-1-528,1 1-393,-1-2-231,0 1-49,0 0 113,1 0 464,0-1 455,-14 7 1169,14-8-664,-1 0 400,-1 1 48,0 0-120,-12 7 336,10-7-656,0 0-1240,-10 7 1896</inkml:trace>
  <inkml:trace contextRef="#ctx0" brushRef="#br0" timeOffset="1186">1134 335 9642,'0'0'0,"0"0"0,0 0 2920,0 0-967,0 0-1169,0 0-568,0 0-216,-2-1-56,2 0-64,0 1 40,0-1 104,0 1-24,0 0 88,0-2-8,0 1-88,0-1 64,0 2-56,0-2 104,1 0-40,0 0-16,1-1-120,-2 3 72,2-5-32,-1 3 56,1 0 16,1-5-8,-3 7-32,3-2-80,2-5 80,-3 4 32,0-3-16,-2 6-16,2-3-32,1-3-96,0 3 64,-1-3 88,-2 6-24,3-3 64,0-4-64,-2 5-80,1-5 16,-2 7 64,2-2 56,-2-4 0,1 4-8,0-3-32,-1 5-16,0-2-8,0-4 56,-2 4 8,0 0-56,2 2 0,-5-2-64,3 1 64,-4-1 48,0 2 24,6 0-72,-5 0 8,-1 0-80,0 0 48,-2 2 16,8-2 8,-9 7 48,-1-1-32,-2 2-80,1 0 80,11-8-16,-11 9 72,0 0-8,0 1-24,1 0-56,0 0 120,10-10-104,-11 10 192,1 0 40,1-1-48,1 0-72,8-9-112,-8 8 184,-1 0 64,1 0-16,0 0-80,8-8-152,-8 7 32,2 1-8,-1 0 56,1 0 40,6-8-120,-5 6 40,4 1-32,-5 0 88,5-2 64,1-5-160,-1 6 192,-1-4-160,1 4-56,0-4-24,1-2 48,0 5 80,0-3 0,0 0-80,0 3-40,0-5 40,1 2-48,0-1 136,1 0-8,1 1 40,-3-2-120,5 0-8,-2 0 120,3 0 97,0 0-105,-6 0-104,7-1 64,1-1-120,2-4 48,3 1 64,-13 5-56,14-7 104,2-2-56,-1 0-80,-1-2 48,1 0 80,0-1-24,1-1-128,-1 1-56,1-1 72,-1 0 104,0-1 24,0 1-104,-15 13 16,13-13-48,2-1 0,0 1 120,0 0 56,-15 13-128,16-14-8,-1-2 0,0 3-24,-1-2 80,-14 15-48,14-14 112,-1 0-152,0 1 24,0 1 16,-13 12 0,12-11 40,0-2 80,0 1-192,-2 0-16,-10 12 88,10-12-80,1 1 48,-2 1 96,-1 0-216,-8 10 152,8-8-168,-1 1-32,-2 0 31,-3 1 153,-2 6 16,6-5-8,-5 2 40,1-2-16,0 3-8,-2 2-8,1-2 32,0 1 17,-1 0 39,0 1 32,0 0-120,0-1 120,0 0-32,-1 1-16,-1 0 24,0 0 8,-4 0-64,4 2 16,-5 3-32,7-5-24,-7 2 80,0 5 144,-1-2 24,-2 2-88,-4 3-144,-1 3-48,-2 1 104,1-1 88,0 1-64,1-1-88,0-1-88,1 2 56,0-1 88,1 0 24,1-1-72,1 1-64,0 0 24,-1 0 136,0 1-32,-2-1-104,14-13 24,-11 13 40,1 0-72,-1 0 144,3 0 32,8-13-144,-9 12 40,0 1-8,1-1-56,-1 0 168,9-12-144,-7 13 24,1-1-16,1-1 8,3 0-64,2-11 48,-5 10 48,4-1-24,-1 1-72,0-3-8,2-7 56,-2 8 48,1-1 96,1-1-24,0 0-112,0-6-8,0 6-32,0-4-120,0 5 160,0-5-32,0-2 24,2 2-64,0-1 112,-1 1-80,1 0 104,-2-2-72,3 2-64,-1-1-88,4-1-40,-4 0 56,-2 0 136,7 0 8,-1-1-40,1-1-40,0 0-40,-7 2 112,9-7-96,1 2 72,2-2 48,0 0-176,0-1-24,1 1 72,0-1-152,-1 0 224,-12 8 32,11-8-72,0 0-48,-1 0 192,1 0-40,-11 8-32,10-8 32,1 0-80,-2 0-16,1 1 8,-10 7 56,8-8-40,1 0-8,-1 1-144,1-1-40,-9 8 232,8-7-184,0 0 23,0 1-7,-1-1-112,-7 7 280,6-6-336,-1 1 96,0 2 48,1-3 24,-6 6 168,5-3-120,-3-3-80,1 4 104,2-1 96,-5 3 0,1-3-64,0 1 40,1-1-72,-1 1 120,-1 2-24,0-2 120,1 1-24,0 0-32,-1 1-24,0 0-40,0-1 72,0 0 64,-2 1 8,1 0-144,1 0 0,-2 0 48,0 0-8,-3 2 72,4 0 48,1-2-160,-6 2 24,5 3 48,-6-3 56,5 3 56,2-5-184,-7 2 136,5 5-96,-5-1-72,1 1 120,6-7-88,-5 7 144,-1 1 16,0-1-55,0 1-105,6-8 0,-6 7 128,0 1 16,0 1-48,1-1-24,3 0-32,-4-1 64,4 1 80,-4-1-120,5-1-128,1-6 64,-2 6-96,0 0 64,0-1 112,0-3-16,2-2-64,-1 6-16,1-5-48,0 1 40,0 0 64,0-2-40,0 2 8,0 0-136,0-1 48,1 0 192,-1-1-112,2 2 32,-1-1 24,2-1-152,2 0-120,-5 0 216,2 0-40,4 0 48,-3 0 0,4-1-104,-7 1 96,6-2-136,0-1 32,0-2 40,1 3-65,-7 2 129,9-6-200,1 3-48,0-5 64,2 1-8,-12 7 192,11-7-264,0 0-104,-1 1-112,-1-1 96,-9 7 384,9-7-304,0 1 16,0-1-16,-1 1-48,-8 6 352,8-6-320,0 1 80,-1-1-88,1 0-57,-8 6 385,6-6-392,1 1-16,-2-1 56,1 4-32,-6 2 384,6-7-432,-1 5 8,-3-4 88,4 4 96,-6 2 240,1-2-216,1 1 0,0-1 64,-1 1 72,-1 1 80,1-1-24,0 1 64,-1-1-16,0 1 32,0 0-56,0 0 168,0 0 32,-2 2-8,0 0 32,2-2-224,-6 6 256,5-5 136,-4 5 96,3-4-8,2-2-480,-7 7 504,5-1-8,-6 1 73,3-1 47,-1 1-128,-1 1-40,-1 0-48,1 0 8,7-8-408,-6 8 400,-1-1-136,1 0-136,0 0-24,6-7-104,-5 7 152,3 0 80,-4-1-64,4 1-128,-4-1 56,5 0 72,-4 0 24,5-1 41,0-5-233,-1 2 72,-1 4-80,1-4 120,1 3-88,0-5-24,-1 0 24,1 2-112,0 0-104,0 0 192,0-2 0,0 2-25,2-1 9,0-1 16,0 1-88,-2-1 88,5 0-8,-2 0 80,4 0-120,-5 0-72,-2 0 120,8-1-96,-2 0 8,0-1 96,0 0-128,-6 2 120,6-2-272,3-3-32,-1 3 8,1-4 112,-9 6 184,10-3-208,-1-3-88,1 0 16,0 0 48,-10 6 232,9-6-200,0 1-16,-1 0-32,1-1 0,-9 6 248,8-6-208,0 1 56,0-1-80,-1 1-64,-7 5 296,7-6-264,0 1-1,-1 0 33,0-1-104,-6 6 336,6-5-416,-3 3-80,3-5 24,-3 5 48,-3 2 424,6-6-440,-4 4 32,0-4 0,1 4 88,-3 2 320,2-1-328,0-2 23,0 1 33,-1 0 56,-1 2 216,1-2-88,-1 1 80,0 1 16,0 0 8,0 0-16,0 0 64,-2 1 72,0 0 72,0 1 32,0 0 105,-3 4 71,3-5 160,-4 5 96,6-6-672,-2 2 600,-4 5-40,4-5-48,-5 5 48,7-7-560,-2 2 545,-5 6-113,5-3-104,-5 0-80,5 0 8,-4 1-32,4-4-104,-4 5-104,6-7-16,-2 2 16,-3 6 80,4-6 64,-1 5-136,2-7-24,-2 2-8,0 5-32,1-5 56,1 4 40,0-4-128,0 4-112,0-4-104,0 3 8,0-5 280,2 1-384,0 1-272,1 0-225,2 0-183,-5-2 1064,2 1-1160,5 1-8,-2-1-33,0-1 1,-5 0 1200,6 0-1160,0 0 96,0-1 151,2-1 233,-8 2 680,7-2-440,2-3 208,1 3 136,0-5-16,1 2-24,-2-1-72,4-1-2232,-13 7 2440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20.203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4998" units="cm"/>
      <inkml:brushProperty name="height" value="0.04998" units="cm"/>
    </inkml:brush>
  </inkml:definitions>
  <inkml:trace contextRef="#ctx0" brushRef="#br0">23 229 14275,'0'0'0,"0"0"5041,-1 0-2273,-2 0-2008,1 0-504,-4 0-216,5 0 48,-1 0-40,2 0-48,-2-1-32,0 0 72,0 1-40,1-1 8,1 1-8,0-1 8,0 0-64,0 1-48,0-1-24,0 1 128,0-2-288,0 1-128,0 0-168,0 0-192,0 1 776,0 0-880,2-1-200,-1 0-209,1 1-271,-2 0 1560,1 0-1848,2 0-225,-1 0-47,0 0 71,-2 0 2049,2 0-1720,1 0 432,-1 0 447,0 2 353,-2-2 488,2 3-272,1-1 88,-1 0-32,0 0-72,-2-2 288,2 3-2744,-2-3 2744</inkml:trace>
  <inkml:trace contextRef="#ctx0" brushRef="#br0" timeOffset="1">226 268 5793,'0'0'0,"0"0"1864,0 0-1864,0 0 1721,0 0-609,0 0-648,0 0-312,0 0-128,0 0 16,0-2 0,0 0 24,0 0 8,0-1-48,0 1 0,0 0-8,0 2-16,1-2-8,0-1 8,0 1-56,-1 0-16,1 0 24,-1 0-32,0-1 16,0 1-16,0 0-32,0 0 40,-1-1 24,-1 1 8,1 0 72,-1 0-16,0 1 56,0-1 80,-1 2 16,-3-1 112,5 0 40,-5 1 48,4 0 80,-4 0 16,4 0 24,-5 2 17,5-1-65,-6 1-8,6 1-32,-6-1-80,8-2-320,-3 6 296,-5-5-56,6 2-32,-5 2 8,5-3-40,-4 4-56,4-5-80,-4 2-32,6-3-8,-1 6 16,-1-5-16,-4 5 8,6-4 24,0-2-32,-3 6 8,2-5-16,-1 6 16,2-5-64,0-2 56,0 7-40,0-5 48,0 6 0,0-2 16,0-6-24,0 2-8,0 7-8,0-7 48,1 6-48,-1-8 16,1 2 40,0 7-48,0-6-24,1 6 80,-2-9-48,1 6 24,1 0 16,-1 0 8,1-4-8,-1 6 16,1-6 48,-1 6-16,1-5-32,-2-3-56,1 8 88,1-6 32,-1 6 24,0-5-24,-1-3-120,1 6 112,-1-3 0,1 3-48,0-3 72,-1-3-136,1 6 64,-1-4-24,0 4 56,0-5-16,0-1-80,0 6 88,0-4-39,0 4-25,-2-5-32,2-1 8,-1 2 32,-2 1-56,1 3 8,-4-5-97,6-1 113,-1 2-208,-5 0 8,4-1-176,-4 1-32,5-2-136,-7 0-120,6 0-64,-5 0-136,7 0 864,-3 0-961,-4 0-103,5 0-80,-6-1-24,8 1 1168,-2-1-1161,-5 0-47,5-1 64,-4 0 88,6 2 1056,-2-2-896,-4 0 279,5-1 209,-1 1 168,2 2 240,-3-2-120,1 0 8,1-1 0,-1 1 0,1 0-40,1 0-32,0-1-232,0 1-1960,0 2 2376</inkml:trace>
  <inkml:trace contextRef="#ctx0" brushRef="#br0" timeOffset="2">357 362 4512,'0'0'0,"0"0"2329,0 0-2329,0 0 1880,1 0-327,0 0-545,-1-1-392,2 0-120,-2 1-496,1 0 552,1-2 88,-1 0 1,2 0-113,-3 2-528,2-3 400,0 1-168,0 0-88,1-1-88,-3 3-56,2-3 40,0-3-64,0 4 16,0-1 32,-2 3-24,3-6-8,-1 3 8,0 0-40,0-3 0,-2 6 40,3-2-56,-1-1 40,0-3-16,0 4-16,-2 2 48,2-3-32,-1 0 0,0 0-16,0 0 8,0 0 32,-1 0-16,0 0 72,0 1-8,0 0-24,-1-1 16,-1 1-48,0 1 8,0 0 16,-4 0 16,4 0 56,-4 1 32,6 0-112,-2 0 72,-6 0-16,6 2-56,-6 0 16,8-2-16,-3 2 56,-5 5-8,2-5 0,0 6 16,6-8-64,-6 2 8,0 6 48,0-5 0,0 6-64,6-9 8,-6 5 64,0 1-80,0 0 24,4 0 16,-6 2-56,6-1 24,-6 1-32,7-1 24,1-7 16,-6 7-8,4 0-24,0-1-24,0 0-24,2-6 80,-3 3-112,1 5-40,1-6 32,-1 5-88,2-7 208,0 2-208,0 4-8,0-4-88,0 4-8,0-6 312,0 0-401,2 2-55,0 0 32,0 0-16,1-1 32,3-1 32,-4 0-16,5 0 64,-7 0 328,3 0-360,5 0-16,-5-1-8,4-1-24,-7 2 408,7-2-393,-1-1 33,1-3-16,0 4 32,0-5 24,0 4-48,1-5 48,1 2 0,-9 6 320,8-6-304,0 0 80,0-2 32,0 1 48,-8 7 144,8-7-112,-1 1 24,1 3 40,-1-4-8,-7 7 56,8-3-24,-1 0-16,-4 1-32,4 0 40,-7 2 32,2-1-56,4 0 56,-4 1 32,1 0 40,-3 0-72,6 0 136,-5 2 104,1-1 104,1 2 112,-3-3-456,0 6 536,1-4 56,0 5 56,0-5-16,-1-2-632,0 8 665,0-6-41,0 7-40,0-7-32,0-2-552,0 6 464,-2-3-40,2 4-48,0-5-64,0-2-312,0 7 288,0-5-64,0 4-80,0-4-40,0-2-104,0 6 56,0-5-32,0 1 48,0-1 8,0-1-80,0 2 88,2-1 65,0-1 31,1 0 24,-3 0-208,6 0 208,-4 0-48,5-3-24,-4 0-64,4-3 8,-4 3 0,6-5-56,-1 0 8,3-2 16,0-1-48,0 0 56,1 0-24,-1-1-16,-1 0 16,1 1 24,-2 1 0,-9 10-56,10-11 104,-1 1 24,0-1-40,0-1 56,0 2-48,0-1-32,1-2 16,-1 1-64,0-1 16,0 0 0,-1 0-48,1-2 32,0 1 104,-1 0-48,0 0 16,0 0-48,-2 1-48,1-1 16,0 2 8,-1 0 16,-6 12-32,6-10 24,-3 0-24,4 2 24,-5 2 0,-2 6-24,3-3-40,0-3 32,0 4 40,-2 0 72,-1 2-104,1-3 184,0 3 48,-1-1 32,0 0 0,0 1-264,0 0 344,-2 0 24,1 0-39,-2 2 31,3-2-360,-6 2 320,5 5-16,-6-4 56,5 5-120,2-8-240,-8 6 200,5 1-8,-6 2-64,0 4 56,9-13-184,-10 16 64,0 1-56,-1 1 32,0 0-48,0 1 144,0 0 16,1-2-120,0-1 64,10-16-96,-9 15 72,1 0-80,0 2 104,2-2-80,6-15-16,-6 13 32,0 1 32,0-2-48,0 1 8,4 0-32,2-13 8,-3 12-8,1-3 16,0 0 16,2-9-24,-2 11-56,0-2 72,1 0-40,1-3-24,0 1 40,0-7 8,0 7-160,0-5-16,0 6-8,1-6-112,0 0 16,1 4-120,0-6-160,-2 0 560,1 2-584,1 0-233,1-1-143,0 1-312,0-2-384,-3 0 1656,6 0-1889,-3 0-183,0 0 71,4 0 177,-7 0 1824,3-2-1488,4 0 423,-4-4 393,5 4 320,-8 2 352,3-3-184,4-5 0,-4 5-24,5-5-96,-8 8 304,6-7-2352,-6 7 2352</inkml:trace>
  <inkml:trace contextRef="#ctx0" brushRef="#br0" timeOffset="3">668 126 14563,'0'0'0,"0"0"4753,0-1-2249,-2-1-1648,1 1-640,1 0-88,0 0-64,0-1 128,0 1 49,1-1-1,1 1-24,4-2-112,-4 1-16,6 0 0,-8 2-88,7-2 72,1-1-88,4-4 0,2 4-24,-14 3 40,15-7-120,3 4-136,0-5-289,0 6-327,-18 2 872,18-3-1272,1 1-544,-1-1-553,1 3-495,-19 0 2864,18-1-2969,0 1 304,1 0 433,0 2 696,-19-2 1536,18 2-1001,-1 1 401,0 3 328,-2-6-8,-15 0 280,15 2-416,-2 0-1744,-13-2 2160</inkml:trace>
  <inkml:trace contextRef="#ctx0" brushRef="#br0" timeOffset="4">906 343 6809,'0'0'0,"0"0"2649,0 0-41,0 0-840,0 0-1768,-2 0 913,1 2-433,-1-2-176,1 1 16,1-1-320,-2 0 448,1 2-8,-1-2 0,1 1-72,1-1-152,-2 0-48,2 0-64,0 0-40,0 0-64,0 0 48,0 0 8,0 0-32,1 0 80,1 0-80,-2 0-24,2 0 80,4 0-8,-3 0-80,0 0 64,-3 0-56,6 0-24,-4-1 48,4 0-16,-3-1 8,-3 2-16,8-3 40,-5 1-16,4 0-24,-4-1 105,-3 3-105,8-6 80,-2 4 40,0-1 40,0-3-184,-6 6 24,6-3 24,0-2-16,-3 2-40,4-3 104,-7 6-72,3-3 8,5-3-40,-5 3 48,4-4-72,-7 7 56,2-3-40,5-5 16,-5 5-104,4-4 16,-6 7 112,3-3-193,-1-5-31,0 6 40,0-4-64,-2 6 248,1-3-184,0-3 56,0 3-16,-1-3 80,0 6 64,0-3-56,0 0-48,0-3 64,-3 4-96,3 2 136,-6-2-160,5 0 0,-5-1-40,4 2 104,2 1 96,-7-1-64,5 0-8,-7 1 48,7 0-104,2 0 128,-9 2-96,2-1 32,1 2-24,-4 4 96,10-7-8,-10 7 0,0 0-24,0-1 40,0 1-8,10-7-8,-9 7 0,0 0 40,1 0-8,-1 1 24,1 1 32,1 0-16,0 1 40,0-1 24,7-9-136,-6 9 168,0 0 0,4-1-8,-6 0 16,8-8-176,-1 8 136,-1-2 0,0 1 0,1 0-64,1-7-72,-2 6 48,2 0 8,0 0-32,-1 0-8,1-6-16,0 2 40,0 6-40,0-6 0,1 4 16,-1-5-88,3 1 32,-1 1-24,4-1-8,-6-2 72,2 2 16,4 0-64,-3 1-16,4-2-16,-7-1 80,3 0-144,6 2 40,-2-2 8,1 0-72,-8 0 168,11 0-80,-1 0-40,1-1 24,-1-1 136,1 1-32,-1-1 48,0-1-16,0 0-88,-10 3 48,9-3-32,0 0-40,0-4-16,0 5 24,-9 2 64,9-7-112,0 5-48,-1-5-32,1 4-88,-9 3 280,8-8-296,0 2-48,-1 3-88,1-4 40,-8 7 392,7-2-473,0-1-39,-1-3 24,-3 4-72,-3 2 560,8-2-520,-6 0 56,4 0 72,-5 0 88,-1 2 304,2-1-264,1 1 96,-2-1 64,1 0 32,-2 1 72,1-1 24,0 1 0,0 0 56,-1 0 72,0 0-152,0 2 176,0-1 96,0 2 48,0-1 0,0-2-320,0 2 336,-1 4-24,-1-4-80,-1 4-32,3-6-200,-2 1 128,0 5-32,0-4 8,0 4-16,2-6-88,-2 1 88,1 5-16,-1-5-48,1 2 16,-1-1-32,1 4-24,-1-5 32,2 2-24,0-3 8,-1 2 16,1 0-8,0 0-24,0 1-8,0-3 24,0 2-56,0 0-24,0 0 16,0-1-24,0 1 16,0-1 8,3 1-16,-1-2 8,-2 0 72,2 1-104,0-1 8,0 0-8,1 0 24,-3 0 80,6 0-72,-4 0 24,1-1-8,4 1-8,-7 0 64,2-1-8,5 0-40,-4 0 48,4 0-8,-7 1 8,3-2-40,5 1 40,-5-1-16,4 1 8,-7 1 8,3-2 16,4 0-48,-5 0 32,5 0-8,-7 2 8,2-3-56,5 2 32,-5-1-8,5 1-8,-7 1 40,2-2 24,5 1-80,-5-1-24,4 1 16,-6 1 64,2-2-128,1 1 48,3-1 0,-4 2-40,-2 0 120,3-1-56,3 0-40,-4 1 16,1-1 16,-3 1 64,3 0-96,0 0 32,0 0 8,0 0 24,-3 0 32,1 0-24,1 0 24,-1 1 24,1 1 8,-2-1 32,1 1-16,0 1-16,0-1 8,-1-2-40,0 2 32,0 4 16,0-4-24,0 4 32,-2-5-24,2-1-32,0 6 40,-1-4 40,1 4-32,-2-5 16,2 5 8,-1-4-8,1 0-16,-2 5 0,2-6-16,-1 1 8,1 1 8,-2 2-8,2-3-8,0-1-8,0 2 0,0-1 0,0-2-24,0 1 8,0 1 16,0-1-24,0 1 48,0-2-48,0 0 48,0 0-24,1 0 16,0 0-56,-1 0 16,1 0 32,1-1 16,1 0-40,-1-1 24,-2 2-32,2-2 0,1 0 0,3-4 16,-4 4-24,-2 2 8,3-3 0,3-3-8,-3 3 56,3-3 0,-6 6-48,3-2 24,4-5 0,-4 5-32,4-5 0,-7 7 8,3-2 16,5-5-40,-5 5-8,4-5 8,-7 7 24,3-3-24,5-3 32,-5 3 0,4-3-24,-7 6 16,3-2-40,5-5 8,-6 5-24,5-5 24,-7 7 32,2-2-40,5-1-40,-5 0 40,5 0-32,-7 3 72,2-2-72,1 1 16,3-1-40,-5 1 32,-1 1 64,3-1-56,-1 0 8,0 1 48,0 0 16,-1 0 56,0 0 40,0 2 32,-1 0 24,1 0 16,-1 0 64,0 1-8,0 3 64,0-4-8,-1 4 0,-1-5 32,0 5-8,0-4 33,-1 4-25,-3-5-40,5 5 32,1-6-320,-2 2 296,-1 4 0,-3-5 0,5 5-88,1-6-208,-2 2 192,-1 0-8,-3 0-40,6 4 56,0-6-200,-2 2 216,0-1 8,0 1 104,-1 0-48,3-2-280,-2 1 304,1 1-56,-1-1-24,1-1-23,1 0-201,-2 0 176,1 0-32,1 0 0,-2 0-32,2 0-112,0 0 136,-1 0-16,1 0-120,0-3 112,0 3-112,0-2 16,0-4 32,0 4 64,0-1-128,0 3 16,1-7 48,1 4 0,0-4-8,0 1 40,4-1-32,-3 0 16,6-1 72,-1-1-16,-8 9-120,9-10 152,-1 1-72,0 0 48,2-2 24,-10 11-152,10-11 136,1 1 24,1 0-112,0 0-32,-12 10-16,12-9 16,-1-1 8,1 1-40,1 1 0,-13 8 16,12-9-24,0 0 64,0 2 0,0-1-8,-12 8-32,12-6-64,0 0-128,1 0-248,1 0-288,-14 6 728,13-3-1192,1-5-569,0 6-479,-1-4-297,-13 6 2537,14-1-2504,-1-2 175,2 1 449,-1 1 591,1-1 457,-1 1 424,-1 1 224,0 0 16,0 0-16,-2-1-72,-1 1-2096,-10 0 2352</inkml:trace>
  <inkml:trace contextRef="#ctx0" brushRef="#br1" timeOffset="4795">2453 357 6433,'0'0'0,"0"0"1864,0 0-295,0 0-873,0 0-696,0 0 232,0 1-168,0-1-8,0 1-24,0-1-32,0 0 112,0 2 56,0-2 48,0 1 104,1-1-48,-1 0-16,2 0-56,1 0-72,-3 0-128,2 0 128,1 0-32,0 0-32,3 0 8,-6 0-72,2 0 48,1 0-16,2 0 32,-3 0-24,-2 0-40,6-1 40,-4-1 56,5 0-56,-5 0 8,-2 2-48,6-2 8,-4 0-8,4-1 80,-3-2 0,-3 5-80,2-2 104,4-1-24,-4-2-56,1 3 48,-3 2-72,6-3 96,-5-3-32,1 4 49,1-1-17,-3 3-96,2-6 88,0 4 40,0-4-48,0 4 0,-2 2-80,2-6 72,-1 3-32,-1-3 32,0 4-40,0 2-32,0-6 0,-2 3 56,1-3 0,-1 4-24,2 2-32,-6-6 64,5 4-56,-6-5 8,5 5 80,2 2-96,-8-6 56,6 4 32,-7-1-56,1 1-24,8 2-8,-9-3 40,-1 1-32,-1 0 16,0 1-56,11 1 32,-10 0-16,1 0 32,-1 1 24,1 1 96,9-2-136,-10 3 152,1 4 56,1-5 16,-1 6 8,9-8-232,-8 7 192,-1-1-8,2 0-16,-1 1-48,8-7-120,-7 7 144,1 0-96,0 0-16,4 1 40,2-8-72,-6 9 16,5-2 48,-2 1-32,1-1-56,2-7 24,-1 7 16,-1 0-24,1-1 32,1 0 8,0-6-32,0 7-8,0-1 8,0 0 32,0 0-48,0-6 16,0 6 8,1 0 0,-1 0-48,2-1 40,-2-5 0,1 6-16,1 0 16,1-4-16,-1 4-8,-2-6 24,2 2 8,4 3-24,-4-3 8,4 0 0,-4 0-8,5 0-8,-4 0 48,4 0-8,-7-2-16,3 0 8,4 0 32,-4 0-48,5 0 24,-8 0-16,6 0-16,1-2-64,-1 0 8,1-1-8,-1 0-24,0 1 56,1-4-72,-1 4-8,1-5 64,0 5-72,0-5 32,0 4-56,-7 3 160,7-7-184,0 4 8,0-4-8,-1 5 56,-6 2 128,6-6-112,0 4 24,0-4 56,-4 3 8,-2 3 24,8-5-48,-6 3 56,0 0-16,1-1 8,-3 3 0,2-2 80,1-1-24,-2 2 32,0 0 96,-1 1-184,0 0 200,1-1 48,-1 1 32,0 0-48,0 0-232,0 0 296,0 0-56,0 2 0,-1 0 0,1-2-240,-2 2 160,1 0 64,-1 4 0,1-5-24,1-1-200,-1 3 249,-1 2-49,1-3-24,-1 3 40,2-5-216,-1 2 128,0 4-24,-1-5 0,2 5-80,-1-4 48,1-2-72,0 5 64,0-3-32,0 3 16,0-3-24,0-2-24,0 2-8,0 3 32,0-3-48,0 0-32,2 0-24,0 0-24,0 0-32,1 0-104,-3-2 240,6 3-320,-4-1-129,4-1-183,-3 0-144,-3-1 776,8 2-904,-3-2-144,1 0-129,0 0-167,-6 0 1344,6 0-1512,0 0-168,1-1-9,-1 0 185,-6 1 1504,7 0-1184,-1-1 415,1 0 329,0-1 200,-7 2 240,7-2-192,-1 0-24,1 0-96,-1 0-536,-6 2 848,6-2-2088,-6 2 2088</inkml:trace>
  <inkml:trace contextRef="#ctx0" brushRef="#br1" timeOffset="5105">2145 380 13930,'0'0'0,"0"0"4641,-1 0-2648,-5 0-1497,5 0-288,-5 1-64,5 1-80,-1-1-8,2-1-56,-2 2 72,1-2-48,1 1 56,0-1 0,0 0-80,0 1 56,0-1 48,0 2-40,3-2 8,-3 0-72,2 0 80,5 0-72,-4 0 0,6 0 0,-9 0-8,6 0-56,2-1-56,0 0-152,2-1-280,-10 2 544,13-2-744,0-1-376,0 1-433,0-1-527,-13 3 2080,13-6-2601,1 4-279,-2-4 207,0 4 713,-12 2 1960,12-3-1233,-1-3 649,0 4 296,0-4-64,-11 6 352,10-3-920,0-5-1296,-10 8 2216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20.625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41 288 9970,'0'0'0,"0"0"3424,0 0-3424,-2 0 2617,0 0-1313,0 0-768,-3 0-360,5 0-176,-1 0 136,0 0 24,-1 0 168,0 0 177,2 0-505,-2 0 400,1 0-96,0 0 0,1 0-72,0 0-40,0 0-80,0-1-152,0 0 120,0 1-80,0 0 112,0-1 16,1 0-48,0-1-200,-1 2 120,2-1 8,-1 0 32,0-1 64,1 1-40,-2 1-64,2-1-104,-1-1 56,1 1-16,0 0-56,-2 1 120,2-1-224,0-1-224,0 1-128,0 0-136,-2 1 712,2-1-1041,-1 0-463,0 1-520,0-1-313,-1 1 2337,2-1-2392,-1 1 151,0-1 457,1 0 519,-2 1 1265,1 0-744,0 0 400,0 0 120,0 0-64,-1 0 288,0 0-608,1 0-1448,-1 0 2056</inkml:trace>
  <inkml:trace contextRef="#ctx0" brushRef="#br0" timeOffset="1">203 240 9666,'0'0'0,"0"0"0,0 0 3872,0 0-679,0 0-1769,0-1-1080,0 1-344,0 0 16,0-1-104,0 0 48,1 0 168,-1 1-128,1-2 128,-1 0-55,2-3-57,0 3 8,-2 2-24,3-3 144,-1-3-72,1 3-104,2-3-56,-5 6 88,2-3-112,1-4 128,3 5 16,-3-5-80,-3 7 48,7-2-73,-5-5-15,5 4-72,-5-3 48,-2 6 112,8-5-104,-3 2-80,0-3 144,0 3-24,-5 3 64,3-6-40,3 4 64,-4-3-88,4 4 96,-4-1-56,0 0-16,1 1 80,-1 0 16,0 0-32,-1 1 72,0 0-32,-1 1 24,0 1 160,0-2-248,0 2 216,-2 3 65,1-3-129,-1 6-120,-4-3-104,4 1 64,-6 4 88,0 2-56,8-12-24,-9 14 32,0-1-56,-1 2 32,0 0 40,10-15-48,-9 15 48,-2-1-96,1 0 0,0 0 136,10-14-88,-11 14 88,1 0 0,-1 0-136,1 1-64,0 0 80,-1 0 24,1 0 56,-1-2-56,0 0-80,1 1 128,1-1-48,0 0-8,0 0-56,1-2-104,0 1 160,1-1 24,7-11-8,-7 11-16,0 0-120,2-3-89,-1 0-31,6-8 256,-2 7-296,-5 0-160,6-1-224,-1-1-248,2-5 928,-5 2-1088,5 4-81,-2-5-231,2 1-120,0-2 1520,-1 2-1441,1-1 73,0-1 176,0 0 88,0 0 1104,0 0-1009,1 0 249,1 0 280,0-1 224,-2 1 256,2-3-128,4-3-40,-5 3 0,2-4 0,-3 7 168,5-6-272,-2-1-1952,-3 7 2224</inkml:trace>
  <inkml:trace contextRef="#ctx0" brushRef="#br0" timeOffset="2">177 316 10914,'0'0'0,"1"0"3985,-1 0-969,0-1-1775,0 1-1241,-1-1 424,-1 1-296,1-1-80,0 0-64,1 1 16,-2 0 104,2-1 72,-1 0-48,1-1-24,0 2-104,0-2 88,1 0 56,-1 0 72,2 0-128,1 0-144,2 0-24,-3 0 32,3 0 120,-5 2-72,3-2 24,4 0-152,-1 0-32,1 0-80,-7 2 240,8-2-384,1 0-128,1-1-289,1-2-71,-11 5 872,11-1-832,1-1-8,0-1 0,-1 0-176,-11 3 1016,11-2-1001,1 0-15,-1 0-48,0 0-40,-11 2 1104,10-2-1209,1 0-127,-1 0 8,-1 1 192,-9 1 1136,8-1-857,1 0 337,-1 1 264,0-1 136,-8 1 120,7 0-152,-1 0-72,-1 0-304,-3 0-1688,-2 0 2216</inkml:trace>
  <inkml:trace contextRef="#ctx0" brushRef="#br0" timeOffset="3">415 454 4608,'0'0'0,"0"0"2457,0 0-2457,0 0 2152,0 0-423,0 0-753,0 0-488,0 0-5833,0 0 10898,0-1-5377,1 0 136,-1 1 184,0 0-496,1-2 553,0 0-137,-1 0-216,2 0-112,-1-3 0,0 3-32,1-1-40,0-2-64,-2 5 48,2-2-112,0-3 80,0 3 40,-1-4-104,-1 6 96,2-2-112,-1-3-16,0 3 80,1-1 80,-2 3-32,0-5-32,1 3-40,0-1 40,-1-2 104,0 5-72,0-1 192,-2-1 8,0-1-24,0 1 104,2 2-280,-5-2 408,3 0 176,-5 1-16,2 1-136,-1 0 88,6 0-520,-8 0 520,0 0-23,0 2-25,0 0-256,8-2-216,-8 2 144,0 4 104,0-4-56,1 4 48,7-6-240,-8 2 128,0 4-88,1-4 248,0 4-112,7-6-176,-7 2 112,0 4-80,1-4-88,1 6 112,5-8-56,-6 5 136,4 1-128,-5-5-40,6 7-56,1-8 88,-2 2-24,-3 4 152,5-5-112,-2 5-64,2-6 48,-2 2 0,1 4 40,0-4-32,1 3 16,0-5-24,-1 2-144,1 4 88,0-4 184,0 4-80,0-6-48,0 2 40,1 4-176,1-4 8,-1 4 240,-1-6-112,1 2 152,1 4-32,-1-4-96,0 3-136,-1-5 112,2 2 48,-1 4 48,0-5-64,1 4-24,-2-5-8,1 1-16,0 5 168,0-5-32,1 4-128,-2-5 8,1 2-8,0 3-96,-1-4 152,1 1 120,0 3-168,-1-3-48,0 0 32,0 0-56,0-2 72,0 5 24,-1-4-24,0 1-88,-1 0 40,2-2 48,-5 2 32,3 0-120,-4 0-72,4 0-160,2-2 320,-8 1-544,2 0-96,0-1-288,-1 2-217,7-2 1145,-7 0-1520,0 1-504,-2-1-273,0 0-247,9 0 2544,-9 0-2457,-2 0 545,1 0 591,0 0 609,10 0 712,-10-1-312,0 1 120,1-1-8,0 0-80,9 1 280,-9 0-1904,9 0 1904</inkml:trace>
  <inkml:trace contextRef="#ctx0" brushRef="#br0" timeOffset="2732">688 594 4729,'0'0'0,"1"0"1064,-1 0-1064,0 0 960,0 2-120,-2-1-288,0 1-224,0 0-112,0 3 8,0-4 16,0 1 97,1 0 55,0 4 88,-1-5 64,1 0-8,1-1-536,-1 2 520,-1 0-32,1-1-32,1 1-32,-1-1-24,1-1-400,0 0 296,-1 0 1,1 0-33,0 0-8,0 0-256,0 0 312,0-1-64,0-2 16,0-2 8,0 5-272,1-3 248,1-3-24,0 0-104,0-1-32,-2 7-88,2-8 128,4-3-56,-1-2 32,1-1-40,-6 14-64,7-15 16,0 0 80,0-1-8,0 1 24,-7 15-112,7-17 48,-1 1-48,2-1 40,-1 1 24,-7 16-64,8-17 64,1 0 16,-1-1-24,1 1-40,-1 1 40,1-2-40,0 1 0,0 0 40,-9 17-56,10-17 8,-1 0 8,0-1 8,1-2-40,-10 20 16,10-18 16,0-1 16,0 4 8,0 0-24,-1 0-16,0 1 0,1 0-56,-1 2 40,-9 12 16,10-12-24,-1 1 56,-1 0 72,0 1 8,-8 10-112,8-9 96,-1 1-128,0 2-48,-1 0 40,-6 6 40,5-3 16,1-3 56,-4 4-136,3-1-24,-5 3 88,2-2-72,1 0 56,-1 2 72,0 0-104,-2 0 48,2 0-64,-2 0 48,2 0 64,-2 1 72,0-1-120,0 2 56,0 4-88,0-1 80,0 1-80,0 2 32,-2-1 24,0 3-80,-3 3 40,5-13 16,-2 16 40,-6 4-16,1 1-24,1 2 24,6-23-24,-7 23 8,1-1 16,-1 1 64,1 0-24,6-23-64,-6 22 80,-1 0-16,1-1-32,0 0 88,6-21-120,-6 20 88,-1 0 9,0-2 39,1 3-16,6-21-120,-7 19 192,1-1-8,-1 0-32,1-2 72,6-16-224,-6 16 192,-1 0 8,2-2-88,-1 0-48,6-14-64,-5 11 0,3 0 64,-5-1 96,6-2-120,1-8-40,-5 8 64,4-1-80,-1 0-16,0-1 128,2-6-96,-2 2-104,0 6-72,1-7-160,1 1-216,0-2 552,-1 5-696,0-5-249,1 1-351,0 1-264,0-2 1560,0 0-1761,0 1-127,-2-1 64,2 0 103,0 0 1721,0-1-1400,0-1 440,0 0 376,0-4 255,0 6 329,0-3-168,0-4 24,1 1-16,0 0-16,-1 6 176,1-8-232,-1 1-192,1-1-2816,-1 8 3240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25.50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21 360 9698,'0'0'0,"0"0"0,0 0 3440,-1 0-535,-1 0-1601,-3 0-744,5 0-560,-1 0 264,-1 0-136,0 0-32,0 0-24,2 0-72,-2 0 16,0-1 40,1 0 8,1 1 40,0-1 49,0 0-41,2 1-32,0-1-40,-2 1-40,5-1 16,-3-1 40,5 0-8,-2 0-8,-5 2-40,6-2-8,0 0-40,3 0-24,2-3-72,-11 5 144,11-2-208,0 0-169,1-1-159,0 1-192,-12 2 728,12-2-888,0 0-160,0 0-153,1 0-95,-13 2 1296,11-2-1384,1 1-40,1 1 31,-2-1 105,-11 1 1288,12-1-1096,0 1 336,-1-1 256,0 0 231,-11 1 273,10 0-192,1 0 0,-1 0-32,-1 0-104,-9 0 328,9 0-976,-1 0-1680,-8 0 2656</inkml:trace>
  <inkml:trace contextRef="#ctx0" brushRef="#br0" timeOffset="1">434 398 9394,'0'0'0,"0"0"2520,0 0-2520,0 0 1672,0 0-1079,0 0-529,0 0-136,0 0 8,0 0 24,0 0 48,0 0 40,0 0-2257,0 0 4458,1 0-2177,0 0 8,1 0-40,-2 0-40,1 0 48,1 0-24,0 0 0,0 0 24,-2 0-48,2 0 40,0-1-32,0 1 8,0-1-8,-2 1-8,3-1-8,0 0 48,-1-1-40,0 0 64,-2 2-64,2-2 40,0 0-8,0 0 24,0 0-48,-2 2-8,2-2 80,-1 1-32,1-1-24,-2 0 24,0 2-48,1-2 0,0 0 24,-1 0 32,1 0-48,-1 2-8,0-2 24,0 0-24,-1 0-32,-1 0 56,2 2-24,-2-1-8,-4-1 8,4 1-32,-3 0 0,5 1 32,-2-1-40,-6 0 8,7 1-8,-7 0-16,8 0 56,-6 0-8,-1 2-24,1 4 48,-1-4 32,7-2-48,-10 8 56,1 0 32,-1 0 24,1 2 40,9-10-152,-9 10 160,1 0 24,0-1 16,1 1-8,7-10-192,-7 10 176,1 0 24,1-1 48,0 0-48,5-9-200,-1 9 184,-5-1-48,4 1-136,0-2 32,2-7-32,-5 8 24,5 0-40,0 0 56,0-1-88,0-7 48,0 7-32,0-1 56,0 0 0,0 0-24,0-6 0,1 5-40,1 0-64,0 1-24,1-4-32,-3-2 160,5 5-272,-3-3-120,3 0-160,-3 0-88,5-1-56,-2 0-57,1 1-87,1-2-72,2 0-24,1-1-16,2-2-17,1-3 9,0 0 56,0-1 80,0 0 160,0-1 160,0-2 143,0 0 121,-1 0 80,0 0 16,-12 10 144,12-11-160,-1 0 8,0 0-80,-1-1-136,-10 12 368,11-11-3200,-11 11 3200</inkml:trace>
  <inkml:trace contextRef="#ctx0" brushRef="#br0" timeOffset="2">730 155 8161,'0'0'0,"1"0"2361,-1-1-353,0 1-2008,0-1 1040,0 1-616,0-1-263,-2 0-89,2 1-72,0 0 120,0-2 16,0 1 128,0-1 88,0-1-40,0-2 24,1 3-136,0-1-48,-1 3-152,1-6 144,0 4-72,1-5 8,0 5-16,-2 2-64,3-8 40,-1 2 40,4 0-24,-4-1 56,3 1 0,-3-1 40,4 0 0,-3-1-48,4 2-48,-5-1 0,5 1 104,-5-1 8,3 1-48,-3 1-144,4-1 24,-4 4 24,3-4 40,-3 5 24,0-1-120,0-1 40,-2 3-8,2-2 104,0 1 8,-1 0 0,0 1-72,1 0 16,-2 0 168,0 0-31,0 2-33,0 3-112,0-3-80,0 5 144,-2-2-152,2-5 40,-2 6 40,-4 2-96,4 2-64,-6 4 168,8-14-48,-8 17 72,0 0 32,-1 2-8,-1 1 48,10-20-144,-9 19 128,0 1 32,1 0 16,-1 0-56,9-20-120,-10 20 112,1 0-8,-1 1-24,1-2 48,9-19-128,-9 20 112,0 1-8,0-1 48,0 1-72,9-21-80,-9 19 112,-1-1-48,1-1-24,0 0 32,9-17-72,-8 17 104,0-1 24,1 0-80,0-2 64,-1-1-24,3-2-8,0 0 24,3-3-152,-4 0-48,5-1 24,-1 0-56,0-1-64,0 0-136,0-4-200,1 5-72,-1-6-152,2-1 752,-1 2-1049,0 0-287,1-1-328,0-1-145,0 0 1809,0 1-1888,0-1 24,0 0 183,0 0 241,0 0 1440,0 0-976,0-2 368,1-3 247,1 2 145,-2 3 216,2-7-200,0 1-8,1-1-56,2 0-192,-5 7 456,2-8-3008,-2 8 3008</inkml:trace>
  <inkml:trace contextRef="#ctx0" brushRef="#br0" timeOffset="3">613 251 15235,'0'0'0,"0"0"4505,0 0-2617,0 0-1360,-1 0-400,0 0-128,1 0 0,-2 0-24,1 0 32,1 1 56,0-1-16,0 0-48,0 0 88,1 0-80,1 0-24,4 0 16,-6 0 0,2 0-32,5 0 32,-1 0 40,-1 0-16,-5 0-24,8-1-32,0 0-32,3-2-104,2-2-48,-13 5 216,13-2-264,0 0-112,0 0-120,0-1-160,-13 3 656,12-3-800,1 1-105,-1 0-15,0 0-24,-12 2 944,11-2-920,1 0 32,-2 0-41,1 1-79,0 0-80,-1 0-144,0-1-113,-1 2 1,-9 0 1344,9-1-1280,0 0 232,0 1 312,-2-1 271,-7 1 465,8 0-248,0 0 80,-1 0 24,-1 0-16,-6 0 160,6 0-176,-3 0-40,3 1-216,-4 1-2384,-2-2 2816</inkml:trace>
  <inkml:trace contextRef="#ctx0" brushRef="#br0" timeOffset="4">801 524 5737,'0'0'0,"0"0"0,0 0 2056,0 0-183,0 0-473,0 0-840,0 0-424,0 0-112,0 0-32,1 0 64,-1 0-56,1 0 8,-1-1-8,1-1 64,1 0 32,-2 2-96,1-1 96,0-5-64,1 4-24,0-3-8,-2 5 0,3-2 40,2-4 32,-3 3-16,1-3-56,-3 6 0,5-3-24,-3-4 0,1 5 24,2-5-48,-5 7 48,2-2 8,0-4 8,4 4-24,-5-4 48,-1 6-40,2-2 24,1-4-24,0 4 32,-1 0 24,-2 2-56,2-6 48,0 6 40,0-2-32,0 0 16,-2 2-72,1-1 120,0 0-24,-1 0 48,0 0-40,0 1-104,0 0 88,0 0 16,-2 2-40,0 0 80,2-2-144,-5 2 144,4 4 32,-1-4 105,-4 4 15,6-6-296,-2 5 320,-5 1 8,5 1 48,-5 0 16,1 1-16,0 2 40,1 0-112,-1 0 56,6-10-360,-6 9 320,0-1-48,1 1 8,-1-1-144,6-8-136,-1 7 240,-6 1-23,5 0-25,-4-1 48,5 0-152,-4 0 8,3-1 56,0 0-72,2-6-80,-1 6 88,0-1-40,-1-3-24,2 4 48,0-6-72,-1 2 56,1 0-56,0 3-32,0-5-16,0 0 48,1 2-16,-1-1 32,2 0-48,0-1-80,-2 0 112,2 0-56,3 0-8,-3 0 8,4 0-64,-6 0 120,3-2-176,4 0-48,-2 0-41,1-3-55,-6 5 320,6-3-368,3-5-80,2 2-24,-1-1 24,-10 7 448,11-6-536,-2-1 16,1 1-64,-1-1 16,0 0 87,0 0 9,-1 1 48,1-1 40,-1 1 16,1-1 0,-1 1-40,0-1-64,-8 7 472,8-6-512,-1 0-8,0 4-8,0-4-17,-7 6 545,6-2-536,0-3 16,0 3 80,-1 0 72,-2 0 56,3 1 72,-4-1 64,0 2 64,-2 0 112,2-1-56,0 1 48,0 0 40,-2 0 80,0 0-112,0 2 248,0 0 160,0 0 152,0 3 112,0-5-672,0 1 784,-1 5 57,0-4 15,-1 5-56,2-7-800,-2 2 656,0 5-128,-3-1-80,3-1-80,2-5-368,-2 6 312,0 0-80,0 0-47,0-1 15,2-5-200,-1 6 176,-1 0-8,0-1-64,0 0-96,2-5-8,-2 5 16,0 0 0,1 1 0,0-4-16,1-2 0,-2 7-32,2-5-8,-1 4-72,1-5-96,0-1 208,0 2-328,0 3-161,1-5-103,1 1-104,0 1-128,3-1-176,-3-1-184,4 1-17,-6-1 1201,5 0-1192,0 0 96,0 0 264,1-1 231,-6 1 601,7-2-424,1 0 216,0 0 16,0-4 8,0 4 0,-8 2 184,8-6-288,1 4-2720,-9 2 3008</inkml:trace>
  <inkml:trace contextRef="#ctx0" brushRef="#br0" timeOffset="5">1159 479 6641,'0'0'0,"0"0"0,0 0 2424,0 0-15,0 0-793,0 0-840,-1 1-511,1 1-233,0-1-16,0 0-24,0-1 8,0 2 64,0-1 16,0 0-56,0 0 8,0-1-32,1 2 48,1-1 0,1 0 64,2 1-104,-5-2-8,2 1 48,5 0 32,-5-1 24,6 2-16,-3-2-64,1 0-24,0 0 16,0 0 40,-6 0-56,7 0 48,1 0-8,0-1-48,0 0 152,-8 1-144,8-2 136,-1 0 0,1 0 8,-1 0-112,1-1 80,-1-3-64,1 4 24,0-4-16,-8 6-56,8-1-24,-1-5 104,0 0-96,0 1 0,-7 5 16,7-6 32,0-1-40,0 0 48,-1 0-48,-6 7 8,7-7-8,-1-1-24,-1 1-24,0 0 0,-5 7 56,3-7-152,3 0-56,-4 0-80,4 1-112,-6 6 400,1-6-400,1 1-81,0 2-47,-1-4-16,-1 7 544,2-2-552,-2-4 32,0 4 80,0-4 88,0 6 352,0-2-296,0-3 56,-1 3 16,0-1 48,1 3 176,-1-2-192,-1 0 8,-4 1 16,4-1 16,2 2 152,-5 0-105,3 0 33,-6 0 24,6 0 32,2 0 16,-8 1 8,2 1 48,0 4 48,-4 0 73,0 1 103,-1 2 64,0-1 80,-1 2 80,12-10-504,-11 9 528,0 0 48,2 1 72,-1-1 16,10-9-664,-9 10 665,-1-1 15,1 1-56,0-1 8,9-9-632,-9 9 624,1 0-104,-1 0-48,1 1-88,8-10-384,-7 10 400,0-1-7,1 0-9,0-1-112,6-8-272,-6 9 208,1-1 8,3 1-24,-4-1 8,6-8-200,-1 7 152,-4 1-72,4-2 8,-1 1 16,2-7-104,-2 6 72,1 0-24,1-1-40,0-3 16,0-2-24,0 8-24,0-7 40,0 5-40,1-5 8,-1-1 16,0 2 0,2 0-16,0 0-24,0 0-168,-2-2 208,5 1-192,-3 0-96,4-1-96,-1 0-72,-5 0 456,6 0-673,0 0-167,1 0-120,1 0-224,-8 0 1184,9-2-1456,2-4-321,1 4-375,0-5-105,-12 7 2257,12-2-1920,1-5 511,0 1 601,-1 4 480,-1-6 96,0 3-8,-1 2-144,-1-3-2264,-9 6 2648</inkml:trace>
  <inkml:trace contextRef="#ctx0" brushRef="#br0" timeOffset="652">1516 414 5889,'0'0'0,"0"0"1992,-2 0 17,2 0-2009,-2 0 1536,1 0-672,-5 0-416,5 2-232,1-2-216,-2 1 184,0 0 96,0 1 8,0-1 97,2-1-385,-1 1 344,0 1-24,-1-1-8,1 0-88,1-1-224,0 1 232,0 1-64,0-1-16,0-1 56,0 0-208,1 1 200,1-1 0,0 2 32,3-2-56,-5 0-176,3 0 248,4 0-8,-5 0-72,5 0 72,-7 0-240,6 0 184,0-2 8,1 0 40,2-3-56,3-1 9,1 0-25,0 0 16,-1-1 32,-12 7-208,12-7 144,1-3-32,-1 2-32,0-1 8,-12 9-88,12-9 104,0 1 56,0-3-24,-1 1-40,-11 10-96,10-10 80,0 0-48,0 1 8,0-2-32,-10 11-8,11-11 64,-1 1 16,-1 0-24,0-1 48,0 1-88,0-2-24,0 1 32,0 0-56,-9 11 32,8-10 0,1 0-8,-1-1-32,0 2-24,-1-1-24,0 2-64,0-1 8,-1 1 0,-6 8 144,6-8-160,-4 0 40,5 1 8,-4-1-40,-3 8 152,5-8-160,-3 2 16,3 0 0,-4 0-8,-1 6 152,2-2-112,-1-5 63,-1 5-47,1 0-32,-1 2 128,0-2-224,0 0-8,0 0 72,0 0 40,0 2 120,-1-1-200,-1 0-64,0 1-24,-3-1 48,5 1 240,-1 0-240,-6 0 48,5 2-128,-6 0-80,8-2 400,-6 7-256,-2-2-32,-3 5 136,-1 0 72,12-10 80,-13 12-24,-2 2 88,1 1 8,0-1 16,14-14-88,-14 15 80,0 0-8,1 0 16,-1 0 16,14-15-104,-14 17 128,1-2-56,1 1 0,-1 0 32,2 1-64,-2 0 24,1 0-8,1-2-32,11-15-24,-11 16 96,1 0-32,-1-1-24,2 1 0,0 0-24,0-1 8,2 0 8,1-1 64,6-14-96,-6 14 88,1-1-24,3 0 24,-5 1-40,7-14-48,-2 13 8,0-2-64,0 0 8,0-1-16,2-10 64,-1 8-32,0 0-40,1-1-64,0 0-152,0-7 288,0 5-408,0 1-144,2-4-240,0 3-193,-2-5 985,3 2-1144,3 0-88,-4 4 0,4-6 55,-6 0 1177,3 1-1088,4-1 144,-1 0 176,1 0 176,-7 0 592,9-2-425,1-3 145,2 0 72,2-2 48,-14 7 160,14-8-160,1-1-8,-1-1-16,0-1 24,-14 11 160,13-10-256,-1-1-2512,-12 11 2768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27.26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30 370 5209,'0'0'0,"0"0"1360,0 0 40,0 0-208,0 0-447,0 1-385,0 0-160,0-1-200,0 2 120,0-1-24,0 0 64,0 0 56,0 1 48,1-1 32,0 0 24,1 1-8,3-1-56,-3 0 40,5-1-40,-2 2-32,-5-2-224,7 0 272,1 0-48,0 0-48,3 0 25,-11 0-201,10-1 184,1 0-8,0-5 24,2 4-32,-13 2-168,13-6 176,-1 0-40,-1 1-16,0 0 8,-11 5-128,11-6 88,1 0-48,-1-1 80,0-2-32,-11 9-88,11-7 24,1-1 48,-2 0-96,1-1 0,-11 9 24,10-10 40,0 1-16,0 0 8,0-1-40,-10 10 8,10-9-8,-2-2 64,1-1-24,0 1 32,-9 11-64,8-12 32,1 1-72,-1 0 48,0 1 0,-8 10-8,8-10-48,-1 0 24,0 0-80,0 0 8,-7 10 96,6-10-72,0 1-32,-3 0 0,3 0-80,-6 9 184,3-9-240,3 0-40,-4 1-64,4 0-24,-4 0-89,0 1-95,-1 1-120,1-1-144,-2 7 816,2-5-776,-1 2-16,0-3 87,-1 4 105,0 2 600,0-2-552,-2-1 152,1 1 136,0 0 104,1 2 160,-2-2-72,0 0 40,-4 2 24,5-1 88,1 1-80,-6 0 72,4 0-48,-6 1 0,2 1-32,-2 4 48,-1 0 64,-3 2-8,-1 2 40,13-10-136,-12 10 184,-2 1 72,2 2 152,-1 0 104,0 1 113,0 0 23,0 0-24,0 0-64,13-14-560,-13 15 432,0 0-40,1 1-128,-1 0-32,13-16-232,-13 16 160,1 1-48,0 1-32,-1-1-16,13-17-64,-11 15 104,-1 0-40,1 1 96,-1 0-16,12-16-144,-10 15 144,0 0 25,0 1-57,0-1 0,10-15-112,-10 15 136,0-1 72,1 1-72,1 0 0,8-15-136,-8 13 64,2 1-104,0-1-8,0-1 32,6-12 16,-2 12-64,-5-1 64,5-2 16,0 1-56,2-10 40,-6 8 0,6 0-8,-1-2 8,0 1-144,1-7 144,0 5-296,-1 0-281,1-3-247,0 6-176,0-8 1000,0 1-1160,1 4-56,0-4 31,0 1 105,-1-2 1080,2 1-928,0 0 184,0 1 152,4-2 168,-6 0 424,2 0-297,3 0 97,-2 0 40,4-1 8,-7 1 152,5-2-152,1 0 0,-1-3-32,2 3-112,2-6-2784,-9 8 3080</inkml:trace>
  <inkml:trace contextRef="#ctx0" brushRef="#br0" timeOffset="1">211 479 3648,'0'0'0,"0"0"2129,0 0-2129,0 0 1528,0 0 32,0 2-391,-1-1-521,1-1-648,0 1 288,-1 1-192,1-1-32,-2 1 40,2-2-104,0 2 128,0 0 64,0 0-8,0 0 0,0-2-184,0 2 216,0-1-16,0 1-32,1-1-40,-1-1-128,2 1 64,1 1 24,2-1 32,-3 0-8,-2-1-112,6 2 136,-1-2-104,0 1 0,0-1 120,-5 0-152,6 0 48,-1 0 24,0 0-24,1 0-64,-6 0 16,6 0 120,0 0-8,-1 0-32,1-1-48,1-1 32,-1 0-24,3-3 89,-1 3-41,-8 2-88,9-7 56,-1 4 48,0-2 8,0 2-24,-8 3-88,8-7 96,-1 2-48,1-1 0,-1 0 64,0 0-88,0-1 16,-1 1-56,1-1 0,-7 7 16,6-6 8,-1-1-16,0 0-104,-2 1-112,-3 6 224,6-8-288,-3 2-121,-1 0-7,4 0-120,-6 6 536,1-6-568,1 1 32,0 0 24,-1 0 80,-1 5 432,1-3-400,0-4 16,-1 5-40,0-4-17,0 6 441,0-2-464,-1-4-16,0 4 16,-1-4 80,2 6 384,-2-2-312,0 0 72,-4 0 112,4 0 40,2 2 88,-5 0 8,3-1 56,-6 1 24,7 0 56,1 0-144,-9 0 168,3 1 56,0 5 128,-3-4 112,9-2-464,-9 6 576,0-1 137,0 2-17,0 1 56,-2 0-8,1 1-56,-1 1 0,1-1-72,0 0 1,1 1-57,0-2-40,0 1-48,9-9-472,-8 9 456,-1 1-24,2 0-32,0-1-96,7-9-304,-7 9 240,2 0-80,-1-1-8,4 1 8,-5-1-48,5 0-8,-4-2-24,4 1 64,0 0-56,1-2-40,-1 1 49,1 0-57,1-1 16,-1 1 32,1 0-72,0-4-24,0-2 8,0 6 0,0-5-8,1 1 8,0 0-104,-1-2 104,2 2-112,-1 0-113,1 0-103,1-1-96,-3-1 424,5 2-616,-2-1-96,3-1-128,0 1-136,-6-1 976,6 0-1137,1 0-159,2 0-168,0-2-65,-9 2 1529,11-2-1544,0 0 120,2-3 304,0 3 351,-13 2 769,13-6-440,-1 4 240,0-5 56,-2 5-80,1-4-128,-2 4-2616,-9 2 2968</inkml:trace>
  <inkml:trace contextRef="#ctx0" brushRef="#br0" timeOffset="754">564 423 5993,'0'0'0,"0"0"2272,0 0-2272,0 0 2065,0 0-777,-1 0-720,0 0-376,1 0-192,-2-1 64,1 0-56,0 1 8,1-1 40,0 1-56,-1-1 48,1 0 48,0-1-40,0 0-8,0 2-48,0-3 72,0-2-64,0 3 0,0 0-32,0 2 24,1-6-32,1 4 80,0-4-40,0 4 8,0-4 0,0 4-32,0-4 48,0 4-8,-2 2-24,2-6 24,1 4-8,-1-4-16,0 4 16,-2 2-16,2-3-16,0-2 16,0 3 8,0 0 0,0 0 8,-2 2-16,2-2 16,0 0 8,-1 0 16,1 1 56,-2 1-96,1-1 88,0 1 48,-1-1-16,1 1-16,-1 0-104,1 0 104,-1 0-24,0 2 16,0 0-8,0-2-88,0 2 105,-2 4-57,0-4 0,0 4 48,2-6-96,-6 2 88,5 5 72,-4-5 40,4 6-16,1-8-184,-6 6 224,4 1-64,-5 1 8,1 1 8,6-9-176,-5 9 168,0 0 56,0 1-80,-1 0-24,1-1-16,-1 1 32,1 1 24,0-2-24,3 0-48,-5 0-8,6-1 16,-5-1 48,6-7-144,-2 7 104,-3 0-64,4-1 0,-4-1 32,5-5-72,-2 2 64,0 4-40,0-5-48,0 1 0,2-2 24,-1 2 16,1 0 8,-1 0 48,1-1-88,0-1 16,-1 1-8,1-1 32,0 0-72,0 0-48,0 0 96,0 0-88,0 0 0,0 0 0,1 0 112,-1 0-24,2-1-96,0-1-48,0 0 56,0 0-72,-2 2 160,2-2-56,1-4-32,2 4-32,-3-4 40,-2 6 80,3-2-120,3-5 32,-5 5-24,5-5-80,-6 7 192,3-6-56,4 1 0,-2-1 16,1-1 48,-6 7-8,7-8-104,2 0 32,-1-1 56,0 0-32,-8 9 48,9-9-24,-1 0-16,0 1 0,0 1 112,-8 7-72,8-7 32,-1 0-16,0 1-64,0 0-80,0 0 64,1 0-32,-2 1 0,1 0-16,-7 5 112,6-3-176,0-2 48,0 3 0,-1 0 8,-2 0 0,3 0-8,-4 1 8,3 0 15,-5 1 105,2-1-64,1 1 16,-1-1 0,0 1 48,-2 0 0,1 0-24,0 0 40,0 2 16,-1 0-8,1 4-32,-1-4 8,0 4-24,-1-1-48,1-5 72,-2 6 48,0 0-16,-3-1 16,3 3 8,2-8-56,-6 9 16,4 1 57,-6-1 87,3 1 0,5-10-160,-2 9 184,-5 0-8,1 1-56,1-2 64,5-8-184,-5 9 184,0-2-64,3 1 16,-6-1-40,8-7-96,-2 7 16,-3-1 72,3 0-96,-4-1-8,6-5 16,-1 6 80,-1-4-72,-3 5 80,5-6-80,0-1-8,-2 2-32,0 0 64,0 0-40,1-1 16,1-1-8,0 2-40,-2-1-80,2 0 24,0 1 8,0-2 88,0 0-104,1 0-8,0 0-56,0 0 80,-1 0 88,2 0-16,0-1-16,0 0 16,3-1-120,-5 2 136,2-2-152,1 0 32,3-3-32,-3 3-24,-3 2 176,6-6-176,-3 3-33,3-3 17,0 3-8,-6 3 200,7-7-232,1 1 8,0-1 32,0 0 48,1-1 16,-2 1 24,1 0 16,1 0 32,-9 7 56,9-7-72,-1 1 128,1-1-16,-1 1-32,-8 6-8,7-6 48,1 1-72,-1 2-16,-1-4 16,-6 7 24,7-1 8,-1-5-32,0 4 48,-1 0-40,-5 2 16,2-2-40,4 2-40,-4-1-8,0 0 40,-2 1 48,2 0-104,0 0 32,-1 0-40,1 0 8,-2 0 104,0 2-88,1 3 16,0-4 16,-1 6 32,0-7 24,0 2-8,0 6 32,-2-3 0,1 1-56,1-6 32,-2 8-16,0-1 16,-4 2 24,4 0 56,2-9-80,-6 10 96,4 0-32,-5-1 8,5 0-24,-5 1-16,5-2-16,-4 1-64,5-2 40,1-7 8,-5 8-48,4-2-64,-1 0-112,-4 0-272,5-4-168,1-2 664,-1 6-905,-1-5-175,0 1-48,1 0 16,0-1 152,0 1 223,-1-2 233,2 0 160,0 0 344,0 0-200,0 0 80,0-1 8,0 0 24,0 1 88,1-3-136,1-2-56,0 3-248,0-5-1688,-2 7 2128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29.31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8 369 6161,'0'0'0,"0"0"2016,0 0-223,0 0-769,-1 1-640,-1 0-240,1 1-128,0-1 16,1-1-32,-1 1 8,1 0 120,-2 1 16,2-1-112,0-1-32,0 1 120,0 1-40,0-1-8,1 0 16,-1-1-88,1 2 48,1-1-40,3 0 40,-3 1 32,4-2-56,-4 1 40,5-1-64,-2 1 48,-5-1-48,5 0 64,1 0-48,0 0 8,0 0-56,-6 0 32,6 0 8,-1 0 48,1 0-40,0 0 8,-6 0-24,7-1 24,-1-1 16,1 0 48,-1-1-40,-6 3-48,7-5 72,0 3-48,0-3 40,0 3 48,-7 2-112,7-6 104,-1 4-16,2-5-16,-2 2 0,-6 5-72,7-6 80,-1 1-32,-1 0-32,1 0 8,-6 5-24,5-5 24,0-1 56,0-1 0,1-1-40,-6 8-40,5-7-24,-3 0-16,4 0 16,-4 1 0,-2 6 24,2-6 88,-1 1-64,1 0 56,-1-1-15,-1 6-65,1-2 48,0-5-72,-1 5-32,0-4-1,0 6 57,0-2-112,0-3 160,-1 3-32,-1 0 24,2 2-40,-2-2 48,0 0 1,-4 0 7,4 2-16,2 0-40,-7 0 56,6 0-40,-7 0 88,3 1-144,5-1 40,-5 5-24,-1-3-24,-1 4-24,0 0 120,7-6-48,-8 8 16,-2 1 24,0 1-8,-1 2-8,11-12-24,-12 11 72,2 1 8,0-1-56,1-1 24,1 0 16,1-1 0,0 2-8,0-1 0,7-10-56,-7 10 48,1-1 0,-1 0 64,1 1-40,6-10-72,-5 8 104,0 0-72,3 0 48,-4 0-8,5-1-64,-1 0 56,-4-5-32,6 6 24,0-8-56,-1 2 112,1 4-72,0-5-24,0 4-40,0-5 24,0 1-72,0 1 56,0 0-16,0 0 0,1 0-24,1-1-8,0 0-32,1-1-32,-3 0 128,5 0-128,-3 0-64,4 0 40,-3 0-40,-3 0 192,6 0-216,-1 0 0,1 0-65,0-2 33,-6 2 248,6-2-296,0 0-40,0 0-24,0 0-40,-6 2 400,7-2-368,-1-1 16,1 1-8,-1-1 0,-6 3 360,7-3-344,-1 1 40,1-1 48,0 0 24,-7 3 232,6-2-168,1-1 15,-2 1 57,1 0 16,-6 2 80,6-2-136,0 0 24,0 0 8,-1 0 8,0 0 32,-5 2 64,3-2-104,4 0-40,-5 1 40,4-1-16,-6 2 120,2-1-120,1 0 0,-1 1-56,0-1 0,-2 1 176,2-1-136,0 1 40,-1 0 8,-1 0 56,0 0 32,1 0 0,0 0 8,-1 0 8,0 0-24,0 1 0,0-1 48,0 1 32,0-1-72,-1 0 48,0 2 40,1-1-16,-2 0 32,2-1-104,-1 2 88,0 0-32,1 0-16,-2 0 0,1-1 8,1 0 0,-1 0-24,1 1-40,0-2 16,-1 1 24,1 0 48,-2 1-40,2-1 8,0-1-40,0 1-24,0 1-32,0-1 80,0-1-24,0 0-32,0 1 24,0-1-16,1 1 24,-1-1 0,1 0 0,1 0-32,0 0-40,0 0-40,-2 0 112,2 0-56,0 0-24,1 0-8,2 0 24,-5 0 64,2 0-128,0 0 40,4 0 16,-3-1-32,3-1 16,-3 1 32,4 0 16,-5-1 32,5 0 0,-5 0-56,3 0 32,-3 0 8,4 1 32,-4-1 0,4 1-16,-4 0 0,-2 1 8,3-2 8,2 2-16,-4-1-8,1 0-8,-2 1 24,3 0-8,-1 0 64,0 0 32,0 2 32,-2-2-120,1 1 128,0 1 40,-1 0 40,0 0 40,0-2-248,0 5 240,0-4 32,0 5 16,0-5 96,0-1-384,0 5 392,-1-4-31,1 5 7,-1-4-80,1-2-288,0 5 312,-2-4 40,2 4-56,-1-3-8,1-2-288,0 5 280,0-4-24,0 4 0,0-3-64,0-2-192,0 2 168,0 0-32,0 0-8,0 0 0,0-2-128,0 1 104,0 1-48,1-1 40,-1 0 24,0-1-120,2 0 128,1 0 16,0 0-64,2 0 56,-5 0-136,2-2 161,4 0-17,-4 0-8,5-3-96,-2 2-8,1-4 112,2 0-16,0-2 40,-8 9-168,9-10 200,2 0-72,-2 0 72,0-1-72,-9 11-128,10-12 64,-1 0 8,1 0-64,0 0 128,-10 12-136,9-13 152,0 2-40,1-2 80,-1 0-48,-9 13-144,10-13 152,-1-1-96,0 1 0,1 0-72,-10 13 16,8-13-48,2 0 120,-1 1-96,-1-1 32,-8 13-8,11-11 80,-1-2-112,-1 2 72,0 0-16,-9 11-24,8-11-8,0 1 96,1 0-56,-1 0 24,0 0-16,0 2 24,-2-1-32,1 1 24,-7 8-56,6-7 80,0-1-24,-1 3 80,-2-1-40,-3 6-96,6-2 144,-4-4-16,0 5 8,0-1 0,0 1 0,-1 0 40,-1 0-16,1 0 65,-1 0 15,0 1-24,0 0-8,0 0-8,0 1-120,-1 1 16,-1 4-40,-4-4-64,6-2 8,-2 7 72,-5-2-40,2 1 24,-2 4-8,7-10-48,-9 13-64,-2 2 0,-1 2 48,-1 0-8,13-17 24,-11 17 40,0 0 24,-1 1-120,2 0 152,10-18-96,-11 19-40,0-1 24,0 2 144,1-2-56,10-18-72,-10 19 112,1 0-80,-1 0-24,2 0-40,8-19 32,-9 18 48,1-1 104,1-1-104,0-2 0,7-14-48,-6 14 48,4-1-24,-4-2 16,4 0-104,2-11 64,-1 10-24,-1-2-8,1 1 24,1-3-32,0-6 40,0 7-192,-1-1-152,1-1-120,0-3-96,0 4-145,0-6 705,2 2-992,0 0-344,0 0-360,3-1-345,-5-1 2041,2 2-2184,0-1-97,3-1 169,-5 0 2112,2 0-1609,4 0 537,-4-1 544,4-4 336,-3 2 72,-3 3 120,6-7-128,-3 1-32,3-1-56,-3 0-1408,-3 7 1624</inkml:trace>
  <inkml:trace contextRef="#ctx0" brushRef="#br0" timeOffset="1">466 219 17595,'0'0'0,"0"0"4833,-1 0-3336,-4 0-1073,5 0-424,-2 0 144,0 0-64,-3 0 40,4 0 96,1 0-216,-1 0 232,1 0 48,0 0-16,0-1-96,0 1-168,1-1 136,1 0-32,5-1-8,-2 0 0,2 0-72,1-3 0,4 0-112,4-2 64,3 0 24,0-1-16,2 0 16,1-2-56,-22 10 56,23-8-48,-1-1-32,-1 2-104,0-1-120,-21 8 304,20-7-400,0-1-168,1 2-216,-2 0-289,0 3-527,1-3-616,0 3-745,0 1-496,-20 2 3457,19-6-3521,0 5 537,1-1 1007,0 0 881,-20 2 1096,20-2-424,-2 1 240,-1-1-32,-3 0-48,-14 2 264,12-3-1800,-12 3 1800</inkml:trace>
  <inkml:trace contextRef="#ctx0" brushRef="#br0" timeOffset="1988">1230 364 6097,'0'0'0,"0"0"2000,0 0-207,0 0-1793,0 0 1024,0 0-632,-1 0-232,1 0-80,0 0-80,-1 0 64,1 1 48,0-1 96,0 2 56,0-2-264,0 0 360,0 1 32,0-1-16,0 1-8,0-1-368,0 0 296,1 1-47,0-1-65,1 0-80,0 0 16,0 0-56,0 0 32,1 0 16,-3 0-112,5 0 72,-3 0 72,1 0-48,2-2 24,-3 1 32,0-1 0,4 0 16,-4-1 8,-2 3-176,2-5 176,3 2-16,-3-3 16,1 3-32,-3 3-144,5-7 208,-3 1-56,1-1-56,3 1 80,-6 6-176,2-9 8,4 0 32,-5 1 8,1-1-40,-2 9-8,2-8 64,0 1 16,0-1 0,-1 1-24,-1 7-56,0-8 72,0 1-88,0 1 0,-2-1-8,2 7 24,-5-7-88,3 1 48,-5 0 0,1 3-40,6 3 80,-7-6-16,-1 4-88,0 1-40,-1 0-8,9 1 152,-9 0-224,-1 0 72,0 2 24,-2 6 48,12-8 80,-11 7-48,0 0 8,-2 3 64,1 0 24,12-10-48,-12 10 56,0 3 24,1-1-8,0 1 24,11-13-96,-10 13 152,-1 0 8,1 1 16,2 0-16,8-14-160,-9 12 120,2 0-8,0 0-56,1 0 0,6-12-56,-6 11 16,0-1 40,4 0 40,-4 1-56,5-1 40,-1-1-80,1-1-32,1-1 48,-1 0-16,1-7 0,0 6 16,0-4 24,0 5-32,1-6 0,-1-1-8,1 5 32,1-5-16,0 2 8,1 0 56,-3-2-80,5 0 88,-2 1 8,4-1 8,-1 0-40,-6 0-64,6-1 64,2 0 41,2-4-49,2-1 72,3-2-80,1-3-56,2-1 32,-1-2-32,-17 14 8,18-14 8,-1-1-8,-2 0 24,0 1-32,-15 14 8,15-14 16,-1-1 8,0 0-40,0 0 16,-14 15 0,16-17-32,-1 0 8,-1 0 32,2 2 16,-16 15-24,15-16-8,0 0 40,2 2 72,-1-1-48,-16 15-56,15-14 128,0 0 0,-2 1-56,2-2-112,-1 2-40,-1 0 24,0 0 56,-2 1 192,0 1-80,0 0-168,-2 1-48,1 1-16,-10 9 120,9-8 16,-1 1 72,-1 0-144,-1 1 16,-6 6 40,6-5-72,-4 3 56,3-3 24,-3 4-72,-2 1 64,2-2-80,0 2 64,0-1 80,-2 0-24,0 1-40,1 0-56,-1 0-40,0 0 56,0 0 48,0 0-8,-1 2 64,-1 5-72,-5-2-96,5 2 112,2-7-8,-8 7 16,1 4 0,-3 3-72,-3 4-88,13-18 144,-15 21-8,0 0 128,0 0-16,-1-1-112,16-20 8,-14 19-40,-1 0-72,1 0 80,2-1 64,0 1-64,-1-1 16,1 1 24,0-1 0,0-1 72,0 1-128,1-3-24,0 0 56,11-15 16,-8 15 0,-1-1 72,1-2 8,1-2-24,0 0-48,1 0-24,1-1-56,3-1-48,-6-2-129,6 0-167,-3 0-208,4-5-320,1-1 944,-2 6-1272,0-4-361,0 3-431,0-4-201,2-1 2265,-1 1-2184,-1 1 416,1-1 647,0-1 529,1 0 592,-1 0-256,-1 0 96,1 0-48,0-1-24,1 1 232,-2-1-544,2-1-1728,0 2 2272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33.063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31 573 13466,'0'0'0,"0"0"2873,0 0-2873,-1 0 912,-5 0-576,4 0-192,-4 0-72,6 0-72,-1 1 8,-4-1-16,4 2 32,-1-2-24,2 0 0,-6 1 48,6-1-32,-1 1-48,1-1 56,0 0-24,0 2-24,0-2 0,0 1 8,1-1 0,-1 0 16,2 0-24,0 0 0,5 0 0,-4 0-24,-3 0 48,7 0-48,-1 0 32,1 0 8,1-1-128,3 0-144,-11 1 280,13-1-512,0-1-288,2 0-216,-2 1-281,1-1-207,-1 0-168,0-1-57,0 0 177,-13 3 1552,13-2-1296,0-4 440,1 4 351,0-4 225,-14 6 280,13-3-152,0-3-32,1 0-24,-1 0-96,1 1-3008,-14 5 3312</inkml:trace>
  <inkml:trace contextRef="#ctx0" brushRef="#br0" timeOffset="1">726 544 9121,'0'0'0,"0"0"2641,0 0-1169,0 0-1472,0 0 288,0 0-344,0 0-104,0 0 32,0 0 128,0-1-24,0 1 32,1-1 56,0 0 8,-1 1-72,2-2 48,0 0 48,0 0-24,4-1-40,-6 3-32,1-5 40,5 3-40,-4-1 0,4-2-16,-6 5 16,2-2-32,4-3 24,-4 3-8,4-4 40,-6 6-24,2-2 0,4-3-16,-4 2 16,3-3 32,-5 6-32,2-3 40,4-3 8,-4 4 0,0-4-8,-2 6-40,5-2 32,-3-3 48,0 3-16,0-4 24,-2 6-88,2-3 105,-1-3-17,0 4 24,0-4-56,-1 6-56,1-2 128,-1-4 16,0 4-24,0-4 32,0 6-152,-2-2 72,1-3-16,0 3 16,-1-1 0,2 3-72,-2-5 64,-4 3 8,5 0-8,-5 0-24,6 2-40,-2-3 96,-5 1-48,1 1 32,-1 1-48,7 0-32,-8 0-8,0 0 40,-1 0-96,0 2 56,9-2 8,-9 2-64,0 4 0,0-4 80,0 7 32,9-9-48,-9 6 80,-1 2 16,-1 0 16,2 0 8,-1 0 72,1 1-8,1-1-88,1 0-16,-1-1 24,1 0 0,-1 0 40,2 1-16,0-1-40,0 0-80,1 0 32,0 0-16,5-7-24,-2 8 0,-3-3 112,4 2-24,-5-1-24,5 0-8,-1 0-56,-4-1 16,6-3 32,0-2-48,0 7 0,-1-5 32,1 4-32,0-5 24,0-1-24,0 2 56,0 0 8,0 0-56,1-1-16,-1-1 8,2 2 56,0-1-80,1 0 168,2 0-88,-5-1-56,2 0-16,5 2 8,-2-2-48,0 0 48,-5 0 8,5 0-8,1-2 48,1 1-32,1-1-16,-8 2 8,7-6-32,3 4-24,-1-4-56,1 0 80,-10 6 32,10-6-64,0 0-8,1 0 24,0 0-48,-11 6 96,10-5-64,0-3 8,0 1 0,-1 1 0,-9 6 56,10-7-56,-1 1 8,0 0 8,0-1-96,-2 1 32,1 1-32,-1-1-24,0 0 104,-1 1-32,-6 5 88,6-2-96,0-5 32,-4 5-72,3-3 32,-5 5 104,2-2-96,1 0-56,0 0 32,-1 1-64,-2 1 184,2-1-184,-1 0 56,-1 1 40,1-1 24,-1 1 64,0 0-40,0 0-24,0 0 40,0 1 40,0-1-16,-1 2-8,0 4 40,-1-5-16,-4 5 80,6-6-96,-1 2 144,-4 5-8,4-2 56,-5 0-40,6-5-152,-1 6 128,-4-1 32,3 1-64,-3 1-8,3-1 8,-4 1 24,5-1-16,-4 1-8,4-1-24,-5 0-88,5 0 72,-1-1-96,0 1 0,0 0 72,0-1-64,1 0 64,1-5-32,-1 2-48,1 4-120,0-4 0,0 4-40,0-5-64,1 1-56,1 3-192,0-5-144,-2 0 664,6 1-729,-4 1-127,4-1-160,-4-1-176,-2 0 1192,7 1-1393,-1-1-79,-1 0 32,1 0 208,-6 0 1232,6 0-897,-1-2 345,3 0 288,-1 0 120,-7 2 144,8-2-72,1-4-8,-1 4-8,1-4-8,-2 4-16,1-4-40,0 3-208,-1-3-1616,-7 6 1976</inkml:trace>
  <inkml:trace contextRef="#ctx0" brushRef="#br0" timeOffset="2">1015 464 3040,'0'0'0,"1"0"920,-1 0 177,0-1 215,0 0 8,0-1-248,-2 0-295,1 0-153,1 2-624,-1-2 640,-1 0 8,1 0 16,0 0 64,1 2-728,-2-2 672,1 0-39,1 0-25,-1 0-112,1 2-496,0-2 456,-2 0-88,2 0-80,-1 0 16,1 2-304,0-2 208,0 0-8,0 0 16,0 0-80,0 2-136,0-2 152,0 0 8,0 0-56,0 0 8,0 2-112,0-2 112,0 0-64,0 1 48,0-1-16,0 2-80,0-1 120,1 0 0,-1-1-48,0 1 24,0 1-96,0 0 65,0-1 47,0 0 48,0 1-24,0-1 8,0 1-16,0 0-40,0 0 0,0 0-40,0 0 24,0 1-24,0 1 24,0-1-56,0 5-32,-1-4 0,0 4-72,-1-4 112,0 5-8,-3-1-8,3 0 24,2-6-32,-2 6 40,-3 0 8,3 2 8,-4 0 32,6-8-88,-2 9 64,-6 0-56,2 1 32,1-1 40,5-9-80,-6 9 8,1 0 64,3-1-32,-5 0-32,7-8-8,-2 8 64,-4-1-32,5 0-24,-5-1 24,6-6-32,-1 5 120,-1 0-32,0-3 32,0 5-152,2-7 32,-2 2-88,0 4 56,0-5 32,1 5 40,1-6-40,0 1 8,-1 0-128,1 1 8,0-1 80,0-1 32,0 0-104,0 1 64,1-1-120,0 0-8,-1 0 168,2 0-72,0-1 0,0 0-8,3-1 56,-5 2 24,2-3-80,4-2-80,-3 3 48,4-3-88,-7 5 200,6-6-192,2 0 104,-1 1 16,1-1-8,0 0 40,0-1-65,2-2-7,0 1 40,-1-1-8,0 1 64,0 1-16,-1-1 8,-8 8 24,10-7-48,-1-1-8,1 1 40,-1 0-16,-1 0 32,-8 7 0,9-7 16,-1 1 48,1-1-48,-2 1 24,-7 6-40,8-6 8,-1 0-24,0 1 64,-7 5-48,7-3-32,0-3 48,-1 4-16,0 0-80,-3 0 80,3 0-56,-5 0-40,1 2 88,0 0 40,-2 0-32,2 0 8,0 0 72,-1 1-32,0 0 40,0 1 8,-1 4-16,0-4 8,0 3-32,0-5-56,-1 2 89,-1 6 23,0-3-32,-4 1 0,6-6-80,-1 6 24,-5 1 0,0 0 16,1 0-16,5-7-24,-5 9-16,-1 0 96,0 0-96,1 0 24,5-9-8,-5 8 16,0-1-88,3-1 72,-6 1-32,8-7 32,-2 6 8,-3 0-24,3 0-8,-3-1-64,5-5 88,-1 2-96,-1 4-89,1-5-39,-1 1-128,2-2 352,-2 2-568,1 0-152,1-1-224,0 0-96,0-1 1040,0 0-1041,0 0-15,0 0 72,1 0 16,-1 0 968,2 0-984,3 0 63,-3-1-15,1-1 64,-3 2 872,7-2-776,-5-1 112,5-2 128,-1 3 79,-6 2 457,5-3-312,2-3 56,0 1 88,2-1 80,-9 6 88,9-6-56,1 0 8,-1 1 40,-1-1 16,1 1-8,-1-1-8,1 0 16,-2 1 0,1 0 16,0 0 24,-1 0 0,0 2 0,-7 3-48,8-7 64,-2 4 56,1-3 24,-1 0 80,-6 6-224,6-2 321,0-5 79,0 5 104,0-5 32,-6 7-536,6-2 560,-1-6-56,0 3-48,0 3-80,-5 2-376,3-8 296,3 6-32,-4-4 16,0 4 32,-2 2-312,5-6 345,-3 4-1,0-4-8,0 4-24,-2 2-312,3-2 344,-1-1-24,-1 0 24,1 1 24,-2 2-368,0-3 392,1 1 120,-1 0 88,0 0 65,0 2-665,0-2 680,0 0-16,0 1-96,-1 0-48,-1 1-80,1-1-72,0 1-32,-1 0-8,2 0-328,-2 0 280,0 0-40,-3 1-79,4 1-41,1-2-120,-5 1 96,3 1-32,-3 0 8,4 0 32,1-2-104,-7 5 128,5-4 0,-5 5 0,5-5-72,2-1-56,-6 6 48,4-4 8,-4 4 24,4-4 0,2-2-80,-6 7 64,4-5 8,-4 5-24,4-5 16,2-2-64,-5 6 24,4-4 32,-5 6 0,5-6-24,1-2-32,-5 7 120,5-5-80,-2 5-16,0-5 8,2-2-32,-2 7 16,0-5 16,1 5 72,0-5-40,1-2-64,-2 7 48,2-5-24,0 5-80,0-5 24,0-2 32,0 8-24,0-7 0,1 7 16,0-6 16,1 5-80,0-5 120,0 5-48,3-5 16,-5-2-16,2 7 80,3-5-120,-2 5 40,4-5-24,-7-2 24,2 7 32,5-5-24,-5 5-8,5-5-40,-5 6 24,4-6 88,-4 5 0,4-5 24,-5 6-96,5-6-72,-4 5 96,4-5 24,-6-2-48,1 7 32,1-5 24,0 4-136,0-4 176,-2-2-96,2 6 72,-1-4 72,0 4 24,-1-4-192,0-2 24,0 6 128,0-4 8,-2 4-56,1-4 8,1-2-88,-2 5 56,-4-4-48,5 4 96,-5-3-16,6-2-88,-2 1-64,-6 0-88,2 1-88,0-1-104,6-1 344,-8 1-392,0 0-184,0-1-16,0 0-64,8 0 656,-9 0-905,2 0-159,-1 0-432,1 0-273,7 0 1769,-8 0-1968,1 0-200,0 0 23,0 0 185,7 0 1960,-7 0-1497,0 0 593,1 0 456,-1 0 248,7 0 200,-6 0-104,0 0-32,0 0 24,1 0-40,3 0-240,-6 0-1208,8 0 1600</inkml:trace>
  <inkml:trace contextRef="#ctx0" brushRef="#br0" timeOffset="586">1859 475 6633,'0'0'0,"0"0"0,-2 0 2745,0 0-361,0 0-1280,0 0-736,2 0-368,-2 0 96,1 0-32,-1 1-80,0-1 80,2 0-64,0 1 152,0-1 96,0 2 17,1-2 7,-1 0-272,2 1 296,0-1-16,4 1 48,-4-1-64,-2 0-264,8 0 240,-2 0-56,1 0-16,2 0 0,-9 0-168,12-2 152,2-4-24,2 1-16,0-1 40,-16 6-152,17-6 176,-1-1 56,1-1-16,-1 0 64,-16 8-280,14-9 240,0 0-8,-1-1-40,1-1-88,0 1 56,0-2-47,0 0-33,0 0 0,-2-1-40,2 0 8,-1-1 24,0 1-56,0-1-8,0 0 64,0 0 104,0 1-96,0 0-80,-2-2-88,0 0 0,-1 2 216,1-1-16,0 1-64,-2 0-8,0 0-40,0 2 56,-3-1 56,1 1-144,-2 0-16,-5 11 48,3-11 64,3 2 32,-4 0 8,0 1-104,-2 8 0,2-8-72,0 1 48,-1 1 64,0 0 24,-1 6-64,0-2-24,0-4-72,0 4 104,-2-1 56,2 3-64,-2-2 24,-4 0-24,4 0-136,0 1 112,2 1 24,-5 0 0,3-1-64,-6 1-40,2 0-168,6 0 272,-7 2-176,-2 5 112,-2 0-80,-3 2 72,14-9 72,-15 11-64,-1 3-48,-1 0 112,0 1-17,17-15 17,-18 14-80,0 1 48,1 1 96,2 0 17,-2-1-105,2 2-49,1-1-39,1 1 112,13-17 0,-13 17 56,-1 1 81,2 0-73,-1-1-128,13-17 64,-10 18 40,0-1-105,-2-1 106,3 0-25,9-16-16,-10 15-8,1 2 40,0 0-32,1 0-56,8-17 56,-6 15-81,0-1 1,4-1-32,-4-2 48,6-11 64,-2 10-96,-4 0 8,6-1-40,-1-1-104,1-8 232,0 8-312,0-2-200,0 1-200,0-2-152,0-5 864,1 5-1016,1-3-97,1 5-135,0-2-96,-3-5 1344,5 2-1449,-3 4-135,4-4 96,-4 3 200,5-5 279,-1 2 385,-1-1 256,2 0 160,-7-1 208,8 2-96,0-1 16,0-1 8,0 0-16,-8 0 88,8 0-112,0 0-24,0 0-264,1-1-1312,-9 1 1712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34.25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100 262 5065,'0'0'0,"0"0"0,0 0 1800,-1 0 32,-1 0-551,-3 0-713,5 0-568,-1 0 240,-5 1-64,5 1 128,-4-1 72,5-1-376,-1 1 480,-1 1 40,-4 0-88,5 0-56,1-2-376,-1 1 248,-1 1-136,0-1-8,1 0-72,1-1-32,-2 2 8,2 0 8,0-1-24,0 0 40,0-1-32,0 2 81,1-1-1,1 0 24,0 0 16,-2-1-120,6 2 176,-4-1 8,3 0 24,-3 1-24,5-2-56,-4 1 80,3-1-120,-1 0 0,1 0 8,0 0-24,0 0 144,0 0-8,-6 0-208,6-1 160,0 0-40,1-1-16,2-1 32,-9 3-136,8-5 184,0 3-32,0 0-40,0-4-40,-8 6-72,8-2 96,1-5 24,-1 0 24,1 1-24,-9 6-120,8-8 104,1 1 48,-1-1-80,-1 1-72,0-1-16,0-1-40,0 1 48,0 0 88,-7 8-80,6-8 48,0 1-8,-1 0-32,0 0 8,0 1-24,-3 1-64,1-1-32,-1 1-24,0 2-48,-2-3-16,0 4 0,0-4-24,0 6 216,0-2-152,-2 0 24,0-1-8,-3 0-48,5 3 184,-2-2-264,-5 0 8,5 0 24,-6 1 48,8 1 184,-7 0-128,-1 0 0,0 0 24,-1 1 72,9-1 32,-11 6-32,0 0 56,-3 1 48,1 0-64,13-7-8,-13 8 120,0 1 88,0-1 24,0 2 112,1-1 72,0 2 32,0-1-16,-1 0-128,13-10-304,-11 10 216,0 0-88,1 1-72,0 0 104,10-11-160,-11 10 88,2-1 0,1-1 48,1 1-80,7-9-56,-6 7 97,0 1-57,4-1-72,-4 1 64,6-8-32,-1 7-40,-1-1 0,0 1 112,0-2-112,2-5 40,0 5 0,-1 1 32,1-5-120,0 7 39,0-8 49,0 1-48,1 4-48,1-4 40,0 1-40,-2-2 96,6 2-184,-4 0-136,3 0-184,-2 0-168,-3-2 672,8 1-872,-2 0-112,3-1-137,1 0-175,-10 0 1296,12 0-1456,2 0-257,1 0-191,0 0 160,1 0 367,-1 0 545,-1-2 472,-1 1 192,-1 0 48,1-1 16,-2 1-48,1 0-72,-1-1-1864,-11 2 2088</inkml:trace>
  <inkml:trace contextRef="#ctx0" brushRef="#br0" timeOffset="1027">742 220 5073,'0'0'0,"0"0"2224,0 0-720,0 0-1504,0 0 913,0-1-561,-1 0-216,1-1-88,0 2-48,0-2 48,0 0 56,0 0 56,0-3 40,0 5-200,1-2 232,-1-4-24,2 5-48,0-6-40,-2 7-120,2-3 64,1-3-32,3 3 8,-4-3-32,-2 6-8,6-3 16,-4-4 0,5 2-48,-5-1 32,-2 6 0,7-2-24,-4-5-8,2 5-16,-2-5 8,3 5-24,-4-4-40,4 4 8,-4-1-8,-2 3 104,2-2-112,4 0 48,-6 0 16,2 2-16,-2 0 64,1-1-16,0 1 0,-1 0 0,0 2 24,0-2-8,0 6-32,-2-4 16,-4 6 0,4-3 0,2-5 16,-8 9 0,0 3 0,-2 2 8,-3 2 32,13-16-40,-13 18 40,-1 1 0,-1-1-16,0 1-48,15-19 24,-16 18-16,0 1-8,1-1 0,0 0 64,15-18-40,-14 17-8,0 1-24,1-1-8,0 2-96,13-19 136,-14 18-80,2-2 40,0 1 80,0-1 64,12-16-104,-12 16 80,0-1-8,1 1-96,1-2 40,10-14-16,-10 13 48,1 0-24,0-4 80,2 3-48,7-12-56,-7 9 96,0 1 16,2-1-80,-1 0-8,6-9-24,-2 8-8,-5-1 0,5 0 80,-3 0-32,5-7-40,-2 6 16,0 1-24,0-2-64,0 2-8,2-7 80,-1 6-128,0-5-104,0 4-144,1-5-168,0 2-177,0-1-95,0 0-16,0-1 88,0 0 744,0 0-672,1 0 112,1 0 72,0-2 72,-2 2 416,2-2-273,0-4 97,0 4 72,1-5 24,-3 7 80,2-2-80,4-6-8,-4 2 16,0 0 0,-2 6 72,5-6-80,-3-1 8,0 1-24,4-1 8,-6 7 88,2-7-104,3 0-16,-3-1-24,0 1-48,-2 7 192,6-8-224,-4-1-8,4 0-56,-3-1 80,-3 10 208,6-9-88,-4 0 152,3 1 272,-3-1 88,-2 9-424,7-10 440,-5-1-104,5-1-136,-4 1-64,-3 11-136,5-11 104,-2 0-8,4-1-40,-5-1 8,-2 13-64,8-13 88,-2 0 24,-1 0 56,1-1 64,0 0 9,1 1 39,0-2 24,0 0 16,0 1 24,0-1 16,0 1 32,2 0 32,-1-1 80,0 0 24,1 0-16,-2 1-56,3 0-95,-1 0-65,1 0-48,0 1-16,0 0-56,-10 13-176,11-14 120,-1 2-40,1 0 16,-1 1 80,-10 11-176,10-10 120,0-1 16,-1 3-96,0-1-16,-9 9-24,9-8 32,0 1-24,0 1 0,0 1-56,-9 5 48,8-6-16,0 4 32,0-3 8,-1 3-48,-7 2 24,7-2-80,0 0-8,-1 1 72,1 0 8,-7 1 8,6 0 8,-1 0-80,0 0 8,-2 2 24,-3-2 40,6 2 0,-3 4-16,3-5-64,-4 4 40,-2-5 40,6 2 0,-4 6 72,0-3 0,1 2-48,-3-7-24,2 5 88,0 1 32,-1 2 24,0-1-32,-1-7-112,0 9 40,0 1 16,0 0 32,0 1 72,0-11-160,0 12 184,-2 0 0,0 0 48,-4 0 48,6-12-280,-1 11 336,-6 0 16,2-1 8,-1 1-23,6-11-337,-6 10 312,-1 1 16,0 0-48,0 0-48,7-11-232,-7 10 240,-1 0-64,0 0 32,1 0-16,7-10-192,-8 8 168,0 1-8,0-1 8,-2-1-32,10-7-136,-8 8 168,-1-1-24,0-1-40,-1 0 8,10-6-112,-9 5 56,0-3 24,1 4-64,-1-5-16,9-1 0,-8 2 24,-1 0-80,1 0-16,-1 0-88,9-2 160,-8 2-312,-1-1-104,1 0-136,0-1-120,8 0 672,-8 0-760,1 0-153,0 0-79,2 0-88,5 0 1080,-6 2-1176,4-2-97,-5 0-39,5 1 88,2-1 1224,-2 0-1048,-3 0 304,4 0 279,0 0 169,1 0 296,-2 0-184,0 0 48,2 0-40,-1 0-40,1 0 216,0 0-432,-1-1-2368,1 1 2800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3:37.57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129 361 5201,'0'0'0,"0"0"1328,0 0-296,0 0-1032,0 0 544,1 0-376,-1 0-56,2 0 72,-2 0-184,2 0 352,0 0 161,0-1 87,1 1 24,-3 0-624,5-1 528,-3 0-136,1-1-32,2 1-112,-5 1-248,2-2 176,0 0 0,4 0-80,-4-3 8,-2 5-104,2-1 104,3-1-24,-3-4-8,1 4-24,-3 2-48,5-5 64,-3 3 16,1-4 16,2 3 16,-5 3-112,1-6 144,1 3 0,1-4 40,-1 5-48,-2 2-136,2-7 121,0 5 7,0-5 16,0 5 16,0-5-8,-1 2 0,0 2-8,-1-3 56,0 3 8,0 3-208,0-6 192,-2 4 24,1-4 8,0 4 56,-1-4 32,0 4 48,-4-3 32,5 3-96,1 2-296,-6-3 312,5 1-112,-4 0-48,3 0-16,2 2-136,-6-2 112,4 2 0,-5 0 1,5 0-1,2 0-112,-9 0 96,3 1 8,1 1-48,-1 3 64,6-5-120,-7 2 48,-1 5-24,1-1 32,-1 0-72,8-6 16,-8 7 8,0 0 64,1 1-112,0-1-8,7-7 48,-7 8-16,-1 1-72,1-1 80,-1 1 48,8-9-40,-7 9-48,1-1 56,0 1-24,1-1 8,5-8 8,-2 8 40,-6 0-64,6 0 72,-3-1-32,5-7-16,-2 6 32,-4 1 32,5-1-48,0 1 32,1-7-48,-2 6 56,2-1-8,0-3 32,0 5-48,0-7-32,0 2 8,0 4 8,1-4-48,0 0 24,-1-2 8,2 5 24,0-3-40,1-1 32,0 1 8,2-1-24,-3 0 40,3-1-24,-2 0 8,-3 0-24,7 0 48,-1 0-16,0 0-8,1-1-24,-7 1 0,8-2-24,-1 0 8,2-4-40,-1 3-16,-8 3 72,10-6-32,1 0-56,-2 0 64,1 0-32,-10 6 56,10-6-96,0 1 64,-1-1 0,-1 1 48,-8 5-16,9-6 40,-1 1-40,-1 0-8,1 0 8,-8 5 0,7-3-40,-1-3 8,1 3-8,-1-3-40,-6 6 80,6-2-64,-1-4-32,1 4-32,-4 0 48,4 0-80,-5 0 63,1 1 9,0 0-24,-2 1 112,2-1-16,-1 1-8,0 0 16,-1 0 32,0 0-24,0 2 8,0 0-40,0 0 32,0 3 8,0-5-8,-1 1 0,0 4 16,-1-3-16,0 5 16,2-7-16,-2 2-40,1 7 24,-1-3-8,0 0-64,2-6 88,-2 5 8,0 1-32,0 0-48,0 0 32,2-6 40,-2 6-104,0 0 32,0-1 56,1 0-112,1-5 128,-2 5-120,1 1-88,0-4-104,1 4 0,0-6 312,-2 1-440,2 4-56,0-4-8,0 1-80,0-2 584,1 6-552,0-6-1,1 1-47,0-1 56,-2 0 544,2 0-632,0 0-72,3 0-88,-3 0-176,-2 0 968,3 0-985,2-1-23,-3-1 40,3 0 160,-5 2 808,2-2-656,4 0 191,-4-1 177,5-2 104,-2 3-40,0-4 144,0 4 8,-5 2 72,6-6-72,-1 4 8,-3-4 0,5 3-8,-7 3 72,3-6-72,3 3-16,-3-4 16,3 2-8,-6 5 80,3-2-96,3-6 0,-4 6-32,4-5-32,-6 7 160,1-2-144,5-5 8,-4 2 56,0 2 96,-2 3-16,5-6 136,-3 3 136,0-3 48,4 0-8,-6 6-312,1-5 232,1 0-64,0-1-8,0 1 88,-2 5-248,2-5 424,0 2 225,0-3 239,-2 3 120,0 3-1008,1-7 1048,0 5-80,-1-5-79,1 5-73,-1 2-816,1-7 784,0 5-56,0-5-32,0 4-120,1-2-103,-2 3-65,2-4-96,-1 4-24,-1 2-288,1-6 240,1 4-88,-1-4-8,0 4 0,-1 2-144,2-3 96,-1-2 24,0 4-24,0-1-48,-1 2-48,0-3 112,1 1-8,0 0 56,-1 1 16,0 1-176,1-2 152,0 2 16,-1-1-16,1 0-16,-1 1-136,1 0 168,-1 0 0,0 0 0,0 0 16,0 0-184,0 2 144,0-1-24,-2 1-8,1 4-24,1-6-88,-1 1 144,-1 4-31,-3-3 39,3 4-8,-3-4-72,5-2-72,-1 8 120,-4-2-72,3 1-16,-4 1 40,6-8-72,-2 10 80,-5 0 16,2 2 32,0-1-16,5-11-112,-5 12 88,3-2 32,-6 0-56,7-1 48,1-9-112,-7 8 72,5 1-32,-3-1 48,3 0-32,-3-1 16,4 1-8,-1-2-72,-3 1-8,5-2 24,-2 1-32,0 0 64,1-4-16,1-2-24,-2 5-16,1-3 80,1 0-64,-1 4 16,1-6 16,-2 1-64,2 0 48,0 0-72,0 1 0,1-1 8,0-1 8,0 1 72,-1-1-32,2 0-8,0 0-16,0 0 24,0 0-72,0 0 8,4 0 0,-4-2-48,0 0 56,-2 2 56,7-3-80,-5-2-40,5 3 0,-5-4-72,5 4 8,-1-6 8,2 1 8,0 0 48,-8 7 120,8-8-104,0 0 32,0 0 16,0 1 7,-8 7 49,8-8-24,0 1 24,0 0-16,-1-1-32,-7 8 48,8-8 16,-1 0-8,0 1 8,0 0 16,-7 7-32,7-8 73,1 2 31,-2 0-32,0 0 0,-6 6-72,6-5 0,0 0-64,-1 3 56,-2-1 40,-3 3-32,5-5-24,-2 4 112,3-1-40,-4 0 8,-2 2-56,5-2 64,-4 0-80,1 2 32,0-1-16,-2 1 0,1 0 24,0 0 48,-1 0 8,1 0 24,-1 0-104,0 0 104,0 1-56,0 1-24,-1 3-24,-1-4-8,-3 6 56,4-5-16,-4 6 16,5-8-48,-2 6 64,-4 1-16,1 0 56,0 2-48,5-9-56,-5 9 48,-1 0 0,1 0-24,-1-1 24,1-1 32,0 1 8,3-1-32,-5 1 16,7-8-72,-2 6 48,-3 1-24,3-2 0,-3 1-8,5-6-16,-1 5-16,-1-3 8,1 3 16,-1-4 16,2-1-24,-1 2 8,1 0-8,-1 0 0,1 0-48,0-2 48,0 2-48,0 0 24,0-1-48,1-1 72,-1 0 0,2 0-48,0 0 0,4 0 16,-4-1-96,-2 1 128,6-2-8,-4 0-40,5 0-32,-5 0 32,-2 2 48,7-2-200,-2 0-56,1 0-40,0-3-80,-6 5 376,6-2-401,0-4-71,1 4-96,1-3-40,-8 5 608,7-6-688,0 1 0,0 0-24,1-1-17,-8 6 729,8-5-696,0-1-8,-1 1 32,0 0 16,0-1 72,0 1 32,0 0 40,-1 2 7,0-3 17,-1 4 48,1-4 32,-4 4 104,-2 2 304,7-5-232,-5 3 72,3 0 88,-3 0 56,-2 2 16,2-2 8,-1 0 80,0 1 56,-1 1 88,0 0-232,1-1 344,-1 0 56,0 1 56,0 0 0,0 0-456,-1 0 497,0 2 7,-1-1 16,0 1 48,0 3-8,-4-4-16,5 5 0,-4-4-112,4 5-40,-5-5-64,5 5-47,-4-5-1,5-2-280,-1 7 192,-5-5-32,5 5-48,-1-5-56,2-2-56,-5 7 32,4-5 0,-1 5-48,0-5 0,2-2 16,-2 8-32,1-6 0,1 5 16,0-5-40,0-2 56,0 6-40,0-4-72,0 4-64,0-5-120,0-1 296,1 6-457,1-5-223,0 4-208,1-4-168,-3-1 1056,6 2-1264,-4-1-113,5-1-55,-2 0 136,-5 0 1296,7 0-976,0 0 303,1-1 337,1-1 144,-9 2 192,9-6-160,0 1 24,0-1-64,0 0-48,-9 6 248,9-6-680,-1-1-1640,-8 7 2320</inkml:trace>
  <inkml:trace contextRef="#ctx0" brushRef="#br0" timeOffset="1">708 119 7841,'0'0'0,"0"0"3193,0 0-3193,0 0 2800,-1 0-1783,0 0-729,0 2-256,-1-1-80,1 0 104,0 1 16,1-1 32,0-1-104,-2 1 168,2 1-40,0-1-24,0 0 8,0-1-112,2 1 40,0 1 24,0-1-48,4 0-24,-6-1 8,2 2 48,5-2-72,-2 1 80,1-1-88,-6 0 32,5 0 8,0 0 40,1 0-56,0 0 64,-6 0-56,6-1-16,0-1 104,-1 0-56,1 0 64,-6 2-96,7-5 24,-1 3-40,1-4 184,-1 3-32,-6 3-136,7-6 184,0 0-32,-1 1-88,0-1 16,-6 6-80,6-6 128,-1 1 8,0-3-64,-2 2-104,-3 6 32,6-7 8,-4 1 32,0 1 56,0-1-24,-2 6-72,2-5 64,-1 3 32,-1-5 96,0 4 56,0 3-248,0-5 144,0 3-48,-1-4 40,0 4 113,-1 0 71,0 0 0,-3 0-168,3 0 24,2 2-176,-5-1 104,3 0 64,-6 0-32,6 1-80,2 0-56,-7 0 200,1 0-48,1 0-8,-1 1-128,6-1-16,-6 2-40,-1 0 0,1 3 96,-1-3-16,7-2-40,-8 6-96,2-4 16,-1 4-24,0-4 120,7-2-16,-6 6 32,0-4-40,0 3-88,1-3 24,5-2 72,-6 6-96,5-4-8,-7 4-168,6-5-96,2-1 368,-5 6-352,4-5-88,0 1 79,-1 3-167,2-5 528,-2 1-600,1 5-64,0-5-104,1 4-88,0-5 856,-2 1-1009,2 5-159,0-5 0,0 4-88,0-5 1256,2 2-1313,0 4-39,0-4 0,0 4 232,-2-6 1120,2 1-849,3 5 273,-3-4 208,1 4 152,-3-6 216,5 2-128,-3 4 40,1-4 24,2 4-32,-5-6 96,2 2-72,1 5-24,2-5 0,-3 5 0,-2-7 96,2 2-184,4 6-304,-5-6-1360,-1-2 1848</inkml:trace>
  <inkml:trace contextRef="#ctx0" brushRef="#br0" timeOffset="2">817 294 3384,'0'0'0,"0"0"936,0 0 241,0 0-1177,0 0 1328,0 0-88,0 0-200,-1 2-183,1-2-857,0 1 800,-1 0 0,1 0-88,-1-1-40,1 0-672,0 2 552,0-1-152,0-1-55,0 1-129,0-1-72,0 2 0,0-2-56,0 0 0,0 0 56,1 0-56,1 0 0,0 0 24,1 0-40,-3 0-72,5-1 120,-3 0 8,4 0-40,-3 0 32,-3 1-120,7-2 64,-1 0 40,0 0 32,-1 0-56,-5 2-80,6-3 104,1-2 40,1 3-24,0-4 80,-8 6-200,9-3 136,-1-3-72,-1 3-24,1-4-48,-1 2 40,1-1-56,-1 0 16,-1 1 0,1-1 80,-1 0 16,0 1-8,-1-1 16,-5 6-96,6-6 40,-1 1-8,-3 0 8,5 0-48,-7 5 8,2-3-40,0-3 16,0 4 0,-1 0 16,-1 2 8,1-5-16,-1 3 8,0-1-32,0-2 24,0 3 24,-2 1-40,1-2 40,-1 0-72,2 3 64,-2-2-56,-4 0 8,4 2-40,-4-1 48,4 1-8,-5 0 0,1 1 64,-1 5-8,7-6-8,-8 2-8,-2 5 80,0-1-192,-3 2 24,13-8 96,-12 9-40,-1 0 16,0 1 152,2-1-8,11-9-120,-12 9 136,0 0-8,1 0 0,1 0-8,10-9-120,-9 9 160,-2 0-8,1 1 8,2-1-32,8-9-128,-8 8 128,1-1-32,2 1-32,0-1 8,5-7-72,-5 8 8,3-2-8,-3 0 8,5 0 24,0-6-32,-1 6-32,1 0 16,0-1-24,0-3-32,0-2 72,1 6-32,-1-4-96,2 0 16,0 3-88,-2-5 200,1 0-280,2 2-32,2-1-136,-2 0-16,3 1-48,0-1-40,0-1-16,2 0-24,-8 0 592,9 0-625,2 0-23,0-2-16,0 0-32,1-1-72,0 1-72,1-4-9,-1 4 81,-12 2 768,11-6-656,0 4 144,-1-3 104,0 3 56,-1-4 112,0 4 96,-1 0 64,-1-4 72,-7 6 8,8-2 24,-1 0 16,1 0 8,-1-1-8,-7 3-40,6-2 48,1-1 16,-2 1 40,-2 0 16,-3 2-120,6-3 152,-5 1 24,5 0 40,-4 0 24,3 0 16,-3-1 24,0 1-8,4-1 48,-6 3-320,1-3 304,1 2-8,1-1 0,-1 0-71,0 0-1,0-1-8,1 1-40,-1 0-40,-1 0-16,1 0-56,0 0-16,0 0 8,-2 2-56,2-2 8,0 0-8,0 0-32,-1 0-8,-1 2 40,1-1-24,1-1-8,-1 1-8,1 0-24,-2 1 64,1 0-56,-1-1 16,1 1-16,-1 0 64,0 0-8,1 0 0,0 0 0,-1 2 56,1 0-48,-1-2-8,1 2 40,-1 0 24,0 3-16,0-4 56,0-1-104,0 6 72,0-5 8,0 4 56,0-3-8,0-2-128,0 7 176,-1-6 32,-1 7 24,1-6 48,1-2-280,-1 7 288,-1-5 48,0 5-24,1-5 16,1-2-328,-1 7 328,-1-5-72,0 5 0,0-5-32,2-2-224,-2 7 249,1-5-9,0 4 0,-1-5-8,2-1-232,-2 6 208,0-4 32,1 4-56,-1-5-8,2-1-176,-2 5 152,1-4-64,0 1 32,0 0-8,1-2-112,-2 2 128,1 0-32,0-1 32,-1-1-40,2 0-88,-1 1 40,0-1 32,-1 1-40,1-1-32,1 0 0,-1 0 16,-1 0 24,2 0-16,-1-2 8,1 0-16,-1 0-56,1 0 64,-1-1 8,1 3-32,0-5 24,0 3 40,0 0-56,0-5 88,0 7-96,0-3 72,0-3 32,0 3 64,1-5-40,-1 8-128,2-5 192,0-2-32,4-1-24,-4-1-16,5-1-8,-1-1-16,1 0-16,2-1 8,-9 12-88,8-11 113,2-2-65,-1 1-16,-1 1-56,0 2-24,-8 9 48,7-10 8,1 1 24,0 0-24,1-1-32,-1 1-32,0 1-81,0-1 9,0 1 8,0 0-136,1 0-112,-1 1-176,0 0-376,-8 7 920,7-5-1200,1 2-409,-1-4-319,-1 6-232,-6 1 2160,7-3-2113,-1 0 329,0 1 479,0 0 593,-6 2 712,6-2-352,0 1 200,0 0 72,-1 1-24,-5 0 104,5-1-104,0 1 0,1 0-32,-4 0-184,-2 0 320,6 0-2088,-6 0 2088</inkml:trace>
  <inkml:trace contextRef="#ctx0" brushRef="#br0" timeOffset="322">1363 319 17147,'0'0'0,"0"-1"5857,-1 1-3336,-5-2-1841,5 1-104,-4-1-368,4 1-32,-1 0 88,-4-1 64,6 2-328,0-1 321,-1 0-81,0-1-48,0 0-104,1 2-88,-2-1 8,1 0 56,0-1-16,-1 1-8,2 0 24,-1 0-72,1-1-64,-1 1 56,1 1 16,0-1-64,0-1-88,0 1-40,0 0-97,0-1-143,0 1-40,2 0-248,-1 0-200,-1 1 920,1-2-1216,1 2-313,-1-1-351,0 0-673,-1 1 2553,2 0-3112,0-1-657,3 0 184,-3 1 873,-2 0 2712,2 0-1737,1 0 1105,-1 0 424,0 0 24,-2 0 184,2 0-192,-2 0-128,0 0-1528,0 0 1848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15.68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2979 360 4785,'0'0'0,"0"-1"880,0-1-440,-1 0-56,0-4-40,-1 4-32,0 0-24,-4-4-16,5 4-16,-5-4-24,6 6-232,-2-2 200,-5-4 0,5 4-8,-7-6 24,9 8-216,-7-6 200,0 0-39,-1 0-17,-2-1-48,10 7-96,-10-7 80,-2 0-16,0 0-8,-1-1-48,13 8-8,-13-7 40,-1 0-8,1 0-16,-1 2 40,14 5-56,-14-6 24,-1 0 16,0 0 0,-2-1-24,17 7-16,-17-6 16,-1-1-16,-1 0 0,-1 0 8,20 7-8,-20-7 8,-1 0 0,1 1 0,-1 0-16,21 6 8,-22-7-16,-1 0-16,-1 1 96,-3-3-16,27 9-48,-26-6 72,-2-1 8,0-1-80,1 2 8,27 6-8,-29-7 16,-1 1-8,0-1 0,-2 1 8,32 6-16,-31-6-8,-3 1 8,1-1 16,-1 1-8,34 5-8,-35-6 88,-2 4 24,0-5-16,-1 5 48,38 2-144,-38-5 96,-1 3-24,-2 0 32,-3 0-8,44 2-96,-43-1 72,-2 0 8,1 0-64,-3 1-16,0 0-24,1 2 24,-2 0 16,-1 0-56,49-2 40,-50 6 0,-2-4-56,0 7-96,1-3 64,51-6 88,-51 6-96,1 1 24,1 0 120,-1 0 8,50-7-56,-49 7 64,0 2 56,0 0 24,1 1 24,48-10-168,-48 9 256,2 0-48,1 1 32,3 1-8,42-11-232,-44 11 192,3 1 64,-1-1-48,1 2-8,41-13-200,-39 13 208,2 0 0,0 1-8,2 0 25,35-14-225,-34 14 256,3 2 40,2 0 96,-1 0-16,30-16-376,-28 15 416,2 1-80,0 0-48,4 2-56,0 0-40,3-1-24,2 2 8,0-1 24,3 1-80,1-1 24,3 0-40,3 1 24,0-2 72,5 0-56,1-1-24,-1-2 0,3 2-16,-1-16-104,7 16 177,0-1-1,2 2-48,3-2 0,-12-15-128,15 16 136,2-1 72,2 0-8,4 1 40,3-1 24,5 0-56,3-1 24,2 0-112,-36-14-120,37 14-16,4-2-16,-1 0-40,4 0 152,-44-12-80,47 13 80,2-1-48,3-1 48,2 0-64,-54-11-16,55 12 32,2-2 8,3 0-56,2 0-16,-62-10 32,63 9-16,4 1 160,0 1-56,2-1-152,-69-10 64,71 11-32,2-2-24,3 1 120,3-1-16,-79-9-48,80 9 72,5 0-144,1 0 112,0-1 152,-86-8-192,89 9 96,1-3 64,3 2-88,1-3 32,-94-5-104,95 7 216,2 0-80,-1-2-104,4-3-56,-100-2 24,98 6-16,3-5 168,0 4-72,1-4 64,-102-1-144,105 2 152,1-1-72,1 1 136,-1-1-48,-106-1-168,107 2 96,0-2 25,2 0-17,0 0-48,0 0 40,0-1-128,0-1-64,-2 0 232,-107 2-136,107-2 128,2 1-32,-3-1 40,0 0-192,-1-3 64,-1 2 56,-1-2-112,0 3 16,-103 2 32,101-7-120,-1 0 24,-2 2 136,0 0-176,-3-1-40,0-2-9,-4-1-119,-3 0 168,-88 9 136,88-8-152,-4-1-56,-2 0 72,-2-1 40,-80 10 96,77-12-112,-1 2 88,-1 0-72,-2-2-24,0 2 40,-1 1-88,-1-3 88,-3 2-160,-68 10 240,64-13-328,1 0-72,-5 0-184,-1-1 56,-59 14 528,58-12-432,-6-1 96,-1 0 271,-4 2 9,-47 11 56,44-11-40,-4-1 56,-2 1-184,-2 0 96,-36 11 72,33-12-72,-2 2-48,-3-2 64,-2-3 16,-26 15 40,22-15 8,-3-2 16,-1 2 24,-3-2-88,-15 17 40,12-13-8,-2 0-24,-3 0-24,-5-1-88,-2 14 144,5-13-320,-5-1-96,0 0-40,-2 1-24,-6 0-32,0 0-56,-3-1 0,-2 1 120,13 13 448,-14-14-369,-4 0 65,-3-1 32,-4 0 24,25 15 248,-29-15-160,-3 0 16,-4 0 16,-3 0-16,39 15 144,-40-15-144,-3 0 88,1 0 56,-4-2 16,46 17-16,-47-15-8,-2-1 56,-2 2 40,-1 0 48,52 14-136,-53-14 208,-1 0-16,-3 0-8,1 2 40,56 12-224,-57-12 200,-2 0 16,-2 0 48,-1 0-23,62 12-241,-62-12 224,-2 3-80,1-1-104,-3 0-48,66 10 8,-66-10 8,-2-1 16,-2 1 0,0 1-8,-3 0-40,-2 0 24,-1 1 40,-3 3 24,79 5-64,-80-7 72,-1 5-48,-1-5-16,0 5 0,-3-4-24,1 4 16,-1 0-24,-1 0 16,86 2 8,-86-2 8,-2 2 24,0 0-40,-1 1-56,89-1 64,-88 2-64,-2 3-56,1 0-40,-2 0-128,-2 2-121,1 2-127,-2-1-280,-1 5-232,95-13 1048,-96 13-1344,0 2-145,-3-1 161,1 2 304,98-16 1024,-98 17-696,0 0 344,-1 3 104,-2 0 71,101-20 177,-102 19-208,-2 4-48,1 0-216,1 1-2832,102-24 3304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32.03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52 934 3456,'0'0'0,"0"0"488,0 0-256,0 0-232,0 0 152,0 0-40,0 0-64,0 0 8,0 0-424,-2 0 800,2 0-416,-2 0 16,0 0 1,2 0-33,-1 0 24,1 0 32,-2 0-32,0 0 24,2 0-48,-2-1 48,0 0 0,0 1 32,0-1-24,1 0 16,-1 0 16,0 0 0,0 0-8,0 0 8,0 0-32,0 0-24,1 0 48,-1 0-16,0 1 0,0-2 40,0-1-8,0 0 40,0 0 32,1 1 8,-1-1 40,2 3-216,0-4 224,-2-3 32,2 4 32,-2-1 0,2 4-288,0-9 256,0 5 8,0-5 0,0 1-16,0 8-248,0-8 264,2-1-16,2-3 17,4-2-9,-8 14-256,8-15 296,2-2-24,1-1-8,1-1 0,-12 19-264,12-20 272,2 0 32,0 0-8,0-2 48,-14 22-344,16-20 280,-1 0 32,0 2-16,3-1-64,-18 19-232,17-19 208,0 0-48,1 0-16,-1 1 0,-17 18-144,21-20 153,-1 1-49,3-1 88,-2 1-16,-21 19-176,22-20 192,0 1 24,2-3-80,-2 2 64,0 0-88,2 0 32,-2 1-80,1 0-56,-23 19-8,25-19 72,-1 3-48,1 0-16,-1 0-8,-24 16 0,22-16-40,1 1 72,-2 1 32,0 2-64,-21 12 0,20-14 48,0 1-104,-1 1 80,0 0 48,-19 12-72,18-9 0,-2 0-8,0-1-16,-1 2 24,-15 8 0,14-8 16,1-1-16,-2 6-64,-1-8 72,-12 11-8,11-3-8,-2-1 80,2 0 32,-4 1-152,-7 3 48,8-4 80,-5 1-64,6 0-16,-7 1 72,-2 2-72,4-1-64,-1 0 16,0 0 56,-1 0-40,-2 1 32,2-1-48,0 0-56,0 1-24,-1 0 16,-1 0 112,0 0-184,0 0-72,0 2-192,0-2-233,0 0 681,0 2-896,0 0-272,0-1-360,0 1-193,0-2 1721,0 3-1576,-2 0 376,0 0 448,-1-1 328,3-2 424,-2 3-345,-1 0-279,0 0-2744,3-3 3368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35.531"/>
    </inkml:context>
    <inkml:brush xml:id="br0">
      <inkml:brushProperty name="width" value="0.04998" units="cm"/>
      <inkml:brushProperty name="height" value="0.04998" units="cm"/>
      <inkml:brushProperty name="color" value="#ED1C24"/>
    </inkml:brush>
  </inkml:definitions>
  <inkml:trace contextRef="#ctx0" brushRef="#br0">35 65 5297,'0'0'0,"0"0"416,0 0-416,-2 0 272,0 0-104,0 0-48,-4 0-72,6 0-48,-2 0 32,0 0 32,0 1-32,-4-1 24,6 2-32,-2-2-16,0 0 16,0 0 8,1 0 16,-1 0-16,1 0-40,1 0 16,0 0-8,0 0-8,0 0 16,0 0 16,0 0-32,0 0 8,2 0-8,0-1 0,0-1 24,4-1 16,-6 3-32,2-2 40,5 0 0,-1 0 24,0 0-8,-6 2-56,6-2 56,1 0 16,1 0-32,1-1 32,-9 3-72,9-2 80,-1 0-24,1 0 8,0-1 0,-9 3-64,10-2 40,0 0 24,1 0-24,-2 0 40,-9 2-80,10-3 56,0 1 16,-1 0 16,1 0-64,-10 2-24,10-2 16,-1 1 8,0-1 0,0 1 16,-9 1-40,9-2 48,0 1-32,0-1-16,0 1 16,-9 1-16,8-2 0,1 2 8,-1-1-8,0 0 8,-8 1-8,8-1 8,0 1-8,0-1 32,-1 0-48,-7 1 16,7 0 0,-1 0 24,0 0-24,0 0 8,-6 0-8,3 0 48,5 0-32,-6 0 48,0 2 0,-2-2-64,2 0 48,1 1 8,-1 1 0,0 0 16,-1 0 48,0 0 0,-1 0 8,1 5 24,-1-5-8,0 4 33,0-5-25,-1 6-48,-2-4-16,-3 5 8,5-2-16,-5 0 0,6-6-80,-2 7 72,-6 1-16,2 0 16,-2 2 16,8-10-88,-8 11 64,-1-1 0,0 0-40,0-1-8,9-9-16,-8 10-8,0-1-16,0 0-32,0-1 8,8-8 48,-7 8-16,0-1-48,-1 1-8,2-2-48,6-6 120,-7 7-208,0 0-64,1 0-161,0-1-255,6-6 688,-6 6-904,0 0-96,0 0 152,-2 1-168,1 0 767,0-5-71,1 4-520,6-6 840,-2 0-3272,2 0 3272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28.548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193 494 3864,'0'0'0,"0"0"0,0 0 336,0 0-160,0 0-88,0 0-24,0 0-728,1 0 1384,0 0-615,0 0 23,0 0 16,-1 0-144,0 0 232,1-1 80,1 1 152,-1-1 88,-1 1-552,2-1 528,0 0 16,0 1-8,1-1 48,-3 1-584,2-1 568,1 0-47,-1 0-49,0 1-48,-2 0-424,3-1 448,-1-1 0,0 1-40,1-1-72,-3 2-336,3-2 376,0-1 8,0 1 8,-1 0-56,-2 2-336,3-3 208,-1 0-71,0 0 31,1 0 40,-3 3-208,2-3 128,0-3-8,1 3-48,-1 0 32,-2 3-104,2-6 112,0 4-40,-1-1-40,1-4-8,-2 7-24,2-2 96,-2-1 16,1-3-48,0 3-80,-1 3 16,0-3 0,0-4 24,-2 5 32,0-4-24,2 6-32,-2-3-40,-5-3 16,6 4 16,-5-1 48,6 3-40,-3-7-32,-5 5-24,2-1 8,-1-3 16,7 6 32,-8-3 0,-2 0-8,0 0-48,-1 1 56,11 2 0,-12-1 24,-1 1 40,2 0 0,-1 2-48,12-2-16,-11 7 184,-1-5 80,1 6 56,1-1 0,10-7-320,-9 9 256,0 0-80,1 1 104,-1 1-32,9-11-248,-8 11 104,0 1-24,0 0-64,1-1 104,7-11-120,-6 12 160,3 0-72,-3-1-32,4 0-56,-1-1 16,-3 0 128,6 0-120,-1-1-56,-1 1 64,2-1-48,0 0 128,0-1-136,0 0-88,0-2-8,2-3 48,0 4 152,1-5-64,0 5-40,3-5-8,-4-1 24,-2-1 8,2 2-32,5-1-16,-4-1-144,6 0 104,-2 0 120,0-1-24,0-2-80,2-3-144,2 3-32,3-7-32,0 1 64,0-2-144,-14 11 360,14-11-480,-2 1-64,1-1-56,-1 0-88,1-2-121,-1 2-71,0-2-40,-1 2 80,-11 11 840,11-12-808,-1 2-9,0-1-7,0-1 72,-10 12 752,9-11-672,0 0 56,0 0 80,-1 1 72,-8 10 464,8-10-312,0 0 119,-1 0 121,-1 1 8,-6 9 64,6-9-64,-3-1 32,4 1 16,-5 0 8,-2 9 8,7-8-16,-5 0-16,1 1 16,0 0 32,-3 7-16,2-7 24,0 0-16,1 0-8,-1 0-8,-2 7 8,2-7 32,0 0 0,0 0-16,-2 0 16,1 0 40,1 0 0,-2-1 17,0 0-25,0 8-64,0-8 40,0 0 32,0-1 24,0 1-16,0 8-80,0-10 32,0 1-56,0 0-8,0-1 0,0 10 32,0-11 0,0 1 32,0 0 8,0 0 80,0 0 56,0 10-176,0-10 264,0 0 104,1 1 56,1 0 24,-2 9-448,1-7 432,1 0-56,-1 0-16,1 5-16,-2 2-344,2-7 336,-1 5 0,1-1-31,-1-1-9,-1 4-296,2-2 280,-1 0-48,-1 1-24,1 0 8,-1 1-216,1-1 224,0 1 64,0 0 24,-1 0 24,0 0-336,1 1 368,0 1-32,0 4-16,-1-4-24,0-2-296,0 7 192,0 0 0,0 0-56,0 0-40,0-7-96,-3 10 96,1 1 8,0 4 41,-1 2 95,3-17-240,-7 20 264,6-1 88,-6 2 64,6 0 0,1-21-416,-8 20 360,6-1-88,-5-1 32,4 2-40,3-20-264,-7 19 280,5-1-80,-7 1-112,7 1 56,2-20-144,-7 18 200,5 1 8,-7-1-104,7-1-88,2-17-16,-7 16-24,5 1 88,-5-1 8,6-1-64,1-15-8,-7 14-40,1-1-64,4-1 40,0-1-72,2-11 136,-7 9-376,7 0-256,-3-1-184,1-1-264,2-7 1080,-2 2-1329,2 6-383,-1-7-280,1 6-9,0-7 353,-2 2 552,2-1 447,-1 1 313,1-2 336,0 0-224,-2 0-8,2 0-144,-1 0-728,1 0 1104,0-1-2360,0 1 2360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42.00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161 326 3520,'0'0'0,"0"0"824,0 0-824,0 0 200,0 0-96,0 0-63,0 0-17,0 0-393,0 0 746,0 0-369,0 0 24,0 0-40,0 0 24,0 0-8,0 0 32,0 0 48,0 0-649,0 0 1218,0-1-529,0 0-8,0 1 0,0 0-120,0-2 144,0 0-56,0 0-8,0 0-24,0 2-56,0-2 40,1-1 24,-1-2-16,1 3-16,-1 2-32,1-2 40,-1-4 0,1 4 48,0 0 0,-1 2-88,1-6 88,1 4 24,-1-4-16,0 4 8,-1 2-104,2-6 104,0 4-56,0-4-16,0 5 0,-2 1-32,1-6 40,1 4-8,0-1 8,0-2-40,-2 5 0,1-2 16,0 0 8,1-1-16,-1 1 32,0 0 0,1 0 32,-1 0 96,-1 2 24,1 0 24,0 0-16,-1 0-16,0 2 0,0 3-56,0-3-24,0 4-32,-1-1-24,-1 1 32,0 1-16,-3 2-40,3 4 24,-5 0 0,7-13-48,-6 16 64,0 0 48,0 0-24,0-2 32,1 1 9,-2 0 23,1 0 32,0-2 8,6-13-192,-7 13 248,1 1 8,0-1 0,0 0-16,6-13-240,-6 12 200,1 0-8,-1 0-24,1 0 48,5-12-216,-6 12 168,1-1-24,0 1-56,0 0-40,5-12-48,-2 11 64,-6-1 16,6 1 24,-5-2-64,7-9-40,-2 9 40,-5-1-16,5-1-16,-3-1 16,5-6-24,-1 6-8,-4-1-16,3-3-16,0 5-64,2-7 104,-6 1-136,6 1-120,-1 0-144,-1 0-112,2-2 512,-2 1-696,0 0-104,1-1-121,0 0-39,1 0 960,0 0-928,-2 0 80,2 0 208,0-2 200,0-1 199,0-2 105,0 2 24,0-3-32,0 6 144,1-5-208,0-1-136,0-1-2768,-1 7 3112</inkml:trace>
  <inkml:trace contextRef="#ctx0" brushRef="#br0" timeOffset="603">107 253 6473,'0'0'0,"0"0"1120,-1 0-280,-1 0-296,0 0-192,-3 0-191,4 0-49,1 0-112,-2-1 64,0 0 24,-3-1-16,3 0 8,2 2-80,-1-2 136,-1 1 48,0-5 88,0 4 32,2 2-304,-2-2 288,1-5-32,-1 5-8,1-5-64,1 4-48,0-3-64,0 0-24,0 0 0,0 6-48,0-6 32,0 0 24,0 1-56,1-2-24,-1 7 24,2-6 24,0-3 8,4 1-32,-4-1 8,-2 9-8,5-8-32,-2-1 32,5 1 32,-2-1-64,-6 9 32,5-8 24,1-1-72,0 1 40,1 0 32,0 0-56,0 1 16,-1 0-16,1 0-16,-7 7 48,6-6-8,0 0-8,1 1-72,-1 3 40,1-5 0,-7 7 48,6-2-24,1-3 0,-1 3-48,0 0 0,-6 2 72,6-2-64,0 0 64,-1 1-16,0-1-56,0 2 32,1-1-16,-1 1 48,-2 0-24,-3 0 32,6 0-40,-3 1-8,3 1 56,-3 0 16,-3-2-24,6 6 0,-3-5 16,4 5-32,-2 0 72,-5-6-56,6 7 64,-1 1-72,-3 1 8,5 2 24,-7-11-24,2 12 24,0-1 80,0 2-64,0 0-40,-1 1 56,-1-1 24,0 2 56,0 1-8,0-16-128,-1 15 144,-4-1 32,3 0 48,0 0 0,0 1 40,-4 0-48,4-1-16,-5 0 64,7-14-264,-2 14 232,-6 1-39,3 0 7,0-1-8,-1 0-24,0-1 16,0 0-48,-1 0-56,1 0-24,-1-2 40,1 1-32,0-1 56,-1-1-40,1-1-56,1 0 48,-1-1-48,6-8-24,-6 8 56,-1-1 8,1 0-72,0-1 16,6-6-8,-6 5-8,0 1 8,0-4 8,1 5 0,5-7-8,-6 2-24,0 4 8,1-4 8,-1 3-24,0-5 32,1 2-32,3 0 8,-5 0 64,5 0-88,-4-2 16,5 0-24,-4 0-40,3 0 72,0 0-88,-3 0-208,5 0 104,-2-1 56,1 0-32,1 0 0,0 1 192,-1-1-176,1-1 7,0 1 49,0 0 8,0 1 112,0-1-88,2-1 8,-1 1 8,1 0 56,0-1-24,0 1 0,4 0 16,-4-1-24,0 2 0,4-1-8,-3 0-8,3 1 8,-6 0 56,3 0 0,3 0 16,-1 0-56,1 0 32,-1 0-72,0 0 40,0 0 40,1 1-48,-6-1 48,5 1-16,0 1-40,0-1 8,0 0 24,-5-1 24,6 2-104,-1-1-16,0 0-48,0 1-112,-5-2 280,3 1-352,3 0-120,-3 0-88,4-1-8,-7 0 568,5 2-576,0-2 7,-2 0-15,4 0-16,-7 0 600,5 0-624,-2 0-32,4 0 16,-2 0 40,-5 0 600,5-1-472,1 0 159,-1-1 105,0 1 40,-5 1 168,5-1-168,0 0-40,1-1-80,-1 1-2352,-5 1 2640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43.295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44 166 5129,'0'0'0,"0"0"0,0 0 1184,0 0-176,-1 0-344,-1 0-344,2 0-320,-1 2 120,0-1-88,-1 0-40,1 1 0,1-2 8,-1 2 8,0-1 56,-1 0 0,1 1 40,1-1 24,-1 0 56,1 0 72,-2 1 9,2-2-265,0 1 240,0-1-16,0 1-24,0-1 40,0 0-240,0 2 232,0-2-48,1 0 8,1 0-8,-2 0-184,2 0 192,0 0 32,0 0-24,3 0 16,-5 0-216,2-1 192,1 0 0,2 0-16,-3-1-40,-2 2-136,2-2 104,4 0 24,-4-1-8,3 0-24,-5 3-96,3-5 72,4 3-40,-5 0 8,5-4-16,-7 6-24,2-2 88,5-3 16,-5 3-8,5-4-24,-4 4-40,3-4-56,-3 4-16,3-5 32,-6 7 8,3-2 0,3-5-16,-3 5 0,3-5-8,-6 7 24,2-3-32,4-3 24,-4 3-112,4-3-56,-6 6 176,1-3-232,5-3 16,-4 3 8,0-3-48,-2 6 256,3-2-288,0-4-72,-1 3-24,0-3 24,0 4-24,-1-4-8,0 4 48,0-4 8,-1 4 95,0-4 9,0 4 16,0-3 48,0 5 168,0-2-176,-2-1 64,0-2-24,0 4-56,2 1 192,-5-2-240,4-1-32,-4 1-24,3 0 56,-3 1 16,3 0 64,-5 1 96,5-1 16,2 1 48,-7 0 8,5 0-16,-6 0 0,3 2 24,5-2-16,-5 2 32,-1 4 8,1-4 0,0 4 24,5-6-64,-7 6 112,1 1 72,-1 3 24,-1-1 0,8-9-208,-8 11 248,0 1 8,1-1 24,1 0 24,6-11-304,-7 10 296,1 0-8,1 0-64,3-1 25,2-9-249,-7 10 200,5 0-32,-4 0 24,5 0 8,1-10-200,-6 9 184,5-1 16,0 1 0,-1 0-56,2-9-144,-1 8 136,-1 0-48,2-1-8,0 1-48,0-8-32,0 6 8,0 0 16,0-1-56,1 0 48,-1-5-16,1 6-40,1-1-40,-1-3 0,1 3-56,-2-5 136,3 1-128,2 5-80,-3-5-64,3 1-104,-5-2 376,2 1-480,4 0-89,-4 1-87,5-1-88,-7-1 744,6 0-768,-1 0 32,1 0 72,0 0 120,1 0 151,1 0 121,1-2 96,1 0 24,-1-4-24,0 4-32,1-4-80,1 4-1520,-11 2 1808</inkml:trace>
  <inkml:trace contextRef="#ctx0" brushRef="#br0" timeOffset="448">345 76 4184,'0'0'0,"0"0"480,0 0-63,0 0-97,0 0-152,0 0-104,0 0-40,0 0 0,0 0 40,0 0 48,0 0 48,0 0 80,1-1 40,0 0-16,-1 1-24,1-1 8,0 1-96,-1-1 16,1 0-16,0-1-80,-1 0 96,0 2-168,1-2 160,0 0 8,-1 0 32,1 0-48,0 0 8,-1 0 8,1-1 0,0 1-8,-1-1-79,1 0-41,0 1 16,-1-1-8,0 1 24,0-1 8,0 0-16,0 1 32,0-1 8,0 1-56,0 0 16,0 0-8,0 0-8,-2 0 48,0 0-56,0 0 24,2 2-64,-2-1 48,0-1-16,0 1 64,-3 0-32,5 1-64,-1 0 88,-4-1 32,3 1 8,-3 0 8,5 0-136,-1 1 112,-4 1 0,3 3 72,-6-3 80,7 3 8,-7-3 40,6 5-80,-4-1-8,4 0-8,-6 3-64,2 1 0,0 0-64,6-10-88,-5 9 128,0 1 64,0 1-56,-1 0-16,6-11-120,-1 11 81,-6 0-57,5-1 80,-4-1 48,5 0-56,-1-1 0,0 1-88,0-1 24,2-8-32,-2 9 32,1-1-40,1-1 16,0 1-64,0-8 56,0 6-48,0 1 24,0-1-80,0-1-48,0-5 152,1 2-200,0 4-121,0-5-31,1 1-160,-2-2 512,2 5-688,0-5-104,0 2-64,0-1 8,4 1 79,-4-1-7,3-1 0,-2 0 0,4 0 40,-5 0 88,5 0 160,-1-1 143,-1-1 145,1 0 64,1 0 32,-1-3-24,-6 5 128,9-2-152,0-4 0,0 4-120,0-5-504,-9 7 776,9-6-2432,-9 6 2432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45.055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88 119 4408,'0'0'0,"0"0"697,0-1-9,0 1-688,0 0 568,0-2-216,0 0-160,0 0-136,0 0-16,0-1-24,0-2-16,0 3 48,0-1 32,0-2 48,0 3 16,0-5 24,0 4 8,0-3-16,0 3-24,1-4-40,0 2-32,-1 2-16,1-3 24,0 3-40,-1 3-32,2-6 24,-1 3 24,0-3-16,0 3 32,1-3 16,-1 4-32,0-4 56,1 4 8,-1 0 16,0-1 56,-1 1-40,1 0 41,0 1 31,-1 0 0,1 0 32,0 1-8,-1 0-8,1 0 56,0 1-8,-1 1-56,0 4-32,0-4-88,0 4 0,0 0 48,0-6-152,-1 6 64,0 1 0,-1 1 8,0 3-32,2-11-40,-6 13 136,4 2-48,-3-1-40,3 1 48,2-15-96,-8 14 88,7 1 64,-7 0 32,6-1-64,2-14-120,-5 14 168,3 0 0,-6-1 96,6 1 49,2-14-313,-6 15 256,4-1-8,-5 0-136,5 0-32,2-14-80,-6 14 88,5 0-16,-5-1-96,5-1 48,1-12-24,-5 13-40,4-2 24,-1 1 56,0-3-64,2-9 24,-2 9-24,0 1-16,0-1 64,0-2-48,2-7 24,-1 6-32,0 0 16,0 0-24,1 0 48,0-6-8,-2 2-8,2 5-56,0-6-32,0 1 0,0-2 96,0 2-120,0 0-32,0 0-41,0 0-95,0-2-64,0 0-24,1 0-96,0 0 24,0 0-32,1-1 24,0 0 56,0-1-96,0 0 8,0 0-57,4-3 33,-5 3 32,2-1 40,2-4 16,-3 5-56,3-5 8,-3 5 8,4-5 24,-4 5 72,4-5 56,-6 7 312,3-3-257,3-3 73,-3 3 32,3-3 32,-6 6 120,3-3-72,4-3 24,-5 3 8,5-3 16,-7 6 24,2-3-56,4-3 8,-4 4 16,4-4-16,-6 6 48,2-2-24,4 0-8,-4-4 0,4 5 32,-6 1 0,2-1 0,0-1 8,3 2-8,-3-1 8,-2 1-8,3 0 24,0 0 8,-1 0 8,1 1 0,-3-1-40,2 2 72,0 0 48,0 0 80,0 0 88,-2-2-288,2 6 361,0-5 71,-1 4 16,0-4-8,-1-1-440,0 6 392,1-4-56,0 3-56,-1-3-40,0-2-240,1 8 200,1-6-24,-1 5-24,0-5-24,-1-2-128,2 6 80,-1-5 0,0 5-40,1-4-24,-2-2-16,2 6 16,0-5-32,-1 4-16,1-4-16,0 1-24,0 4-8,0-5 0,0 0-40,0 1-32,0-1-80,1 1-80,-1-2-72,1 1-88,2-1-56,-3 0 16,1 0 32,-3 0 480,5 0-337,-3-1 81,4-1 88,-4 0 64,5 1-8,-4-1 16,2 0-32,-3-4-48,4 4-72,-6 2 248,2-2-728,4-4-1704,-6 6 2432</inkml:trace>
  <inkml:trace contextRef="#ctx0" brushRef="#br0" timeOffset="1">289 297 6705,'0'0'0,"0"0"2200,-2 0-191,1 0-865,0 1-664,1-1-480,-2 2 72,0 0-104,1 0-32,0 3-32,1-5 96,-1 1-64,-1 1 48,2 0 16,-1 0 40,1 0 64,0 0-72,0 0 160,0 0-56,0-2-136,0 2 128,0 0 56,0-1-64,1 0 80,-1-1-200,2 2 160,0-1 72,0 0-39,0-1-33,-2 0-160,3 0 200,2 0-24,-3 0 24,1 0 56,-3 0-256,5 0 288,-3 0-16,3 0 8,-3-2-72,-2 2-208,6-2 168,-4 0 48,4 0 56,-4 0-144,-2 2-128,5-3 136,-2-2-72,4 3-24,-2-1 160,-5 3-200,6-5 96,-4 3 8,5-4-56,-5 3 0,-2 3-48,7-6 112,-4 3-88,3-3-80,-3 3 0,-3 3 56,6-7-96,-3 1 64,3 1 0,-4 3-136,-2 2 168,5-7-96,-3 5-8,4-5 80,-4 4 24,-2 3 0,2-6-88,0 3-8,0-3 24,0 4 0,-2 2 72,1-6-64,1 4-24,-2-1-96,1-2 24,-1 5 160,0-2-184,0 0 8,0 0 16,0-1-24,0 3 184,-1-3-80,-1 1 24,0 0-96,0 1 24,2 1 128,-5-1-208,4 1 16,-1-1 160,-4 1-48,6 0 80,-1 0-64,-4 0 0,3 2-32,-5 0 144,7-2-48,-2 2 40,-5 4 16,5-4 64,-5 4-8,7-6-112,-7 7 160,0 1 40,0 0-104,-1 1 24,8-9-120,-7 10 152,0 1-32,0 0 56,1 0-120,0 1 56,0-1 40,1 0-120,0-1 96,5-10-128,-2 11-16,-5-1-56,5 0 112,-4 0-32,5-1 48,-1 0 0,0 0-64,-3 0 0,5-1-16,-2 0 24,1 0 40,1 0-80,0-1-16,0 0-32,0-1-8,0 0 24,0-6 72,0 5-144,0-3-56,1 3-96,-1-4-128,0-1 424,2 6-512,0-6-193,0 1-159,0 1-64,-2-2 928,2 2-944,0 0 104,3-2 128,-3 0 79,-2 0 633,6 0-528,-4 0 56,5 0 16,-5 0 16,-2 0 440,7-1-432,-1 0 8,-1 0 56,1 0 16,-6 1 352,6-2-312,0 1 16,-1-1 71,1 0 25,-6 2 200,6-2-152,0 0 40,0 0 24,0-1 40,0 1 32,0-1 16,-1 0-24,1 1 16,-6 2 8,5-6 8,0 5-8,0-2 40,1-2-40,-1 3 8,-5 2-8,5-3 8,-2 1 0,3-1 24,-3 0-16,-3 3-16,6-2 32,-4-1 40,3 0 32,-3 1 80,0 1 32,0-1 73,1-1 71,-1 1 16,0 0 40,0 0 16,0 0-56,0 0 32,0 0 0,0 0-24,0 0 24,0 0 24,-2 2-432,2-2 384,-1 0 41,1 0-33,0 1-48,-2 1-344,1-2 360,0 0-112,1 0 48,-1 0-80,0 0-56,1 0 32,-1-1-96,0 1 8,-1 2-104,1-2 104,1 0-72,-1 0 24,0 0 8,1 0 0,-1 0 32,0 0-48,1 0-16,-1 0-24,0 0 24,1 0 8,-1 0-24,-1 2-16,1-2-8,0 0 8,1 0 40,-1 1-8,-1 1-32,1-1 48,0-1-16,0 1-16,-1 0 48,0 1-64,1 0 64,0 0 0,-1 0 56,1 0 8,-1 0-128,1 0 144,-1 0 16,1 1-72,-1 0 40,0-1-128,0 2 128,0 0 9,0 0 55,0 0-88,0-2-104,-1 5 72,-1-3 24,1 0-40,0 4 32,1-6-88,-2 2 80,0 4 0,0-4 24,1 4 0,1-6-104,-2 2 128,0 5-48,-4-5-8,5 5 48,-1-5 16,-3 4 40,4-4-32,-1 4-48,2-6-96,-6 2 96,5 3-16,-1-4 56,0 4 16,-3-3-8,5 0 8,-2 0-24,0-1 0,0 0-8,0-1-56,1 0 56,0 0 24,1 0-144,-2 0 136,1 0 64,0 0-56,-1 0-24,2 0-120,0-2 88,0-4-16,0 4-64,0-4 0,0 6-8,0-5 40,1-1-32,1 1 64,0-3-64,-2 8-8,5-9-32,-3 0 56,4 0 0,-1 0 48,-5 9-72,5-11 136,2 0-24,-1 1 17,0-1-81,-6 11-48,7-9-24,0-2-32,0 0 32,0 1 40,-7 10-16,7-11-24,0 0 8,1 1-81,0-1 81,-8 11 16,8-9-40,0-1-120,0 1-24,1-1-304,0 1-160,0 0-184,0 0-368,-1 1-201,-8 8 1401,9-8-1704,0 1-120,-1 1 55,1 0 121,-9 6 1648,7-5-1272,1 2 383,0-3 337,-1 4 256,0-3 112,0 3-32,-1-1-88,1 1-648,-7 2 952,5-2-2064,-5 2 2064</inkml:trace>
  <inkml:trace contextRef="#ctx0" brushRef="#br0" timeOffset="481">893 291 4560,'0'0'0,"0"0"929,0 0 7,0-1-256,0 0-296,0 1-224,0-1-128,0 0 56,0 1 32,0-1 64,0 0 136,0 1 96,0-1 48,0 0 33,0-1-105,0 1-96,1-1-72,-1 0-104,0 0 8,0 0-56,0 2-72,0-2 56,0 0 64,0 0-16,1 0-8,-1 2-96,0-2 104,1-1-56,-1 1 24,0-4 48,0 6-120,0-2 112,0 0 8,0-3-64,0 3 8,0 2-64,0-3 88,0-2-32,0 3 48,0 0-8,0 2-96,0-3 112,0 1 64,0-1 8,-2 1-40,2 2-144,-2-3 176,0 1 16,0 0 0,0 0 64,2 2-256,-6-2 168,5 1 17,-5-1 7,5 2 16,1 0-208,-6 0 200,4 0-80,-6 0 8,6 1 88,2-1-216,-7 2 192,1 3 56,1-3-56,-2 5-120,7-7-72,-7 6 144,-1 1-40,-1 3 16,0 0 16,9-10-136,-8 10 72,0 0 40,0 0 48,2 1-72,-1-2 8,1 1-64,1-1-88,0 0 64,5-9-8,-5 9 8,3 1 8,-6-1 16,7 1-16,-5-2-8,6-8-8,-2 9 16,0-2 0,-3 1-48,5 0 0,-1 0 0,0-1 40,1 0-56,0 0-16,0-7 64,0 7-160,0-1-64,0 0 16,0-1-144,0-5 352,0 5-440,1-4-136,1 5-152,0-5-73,0 1-103,0 0-120,0 0-40,0-1 8,4 0 55,-4 1 129,5-2 112,-2 0 112,-5 0 648,6 0-560,0 0 120,0 0 56,1-2 47,-7 2 337,9-2-264,0-3 48,1 3 64,1-5 64,-11 7 88,12-6-80,-1 0-8,0-1 8,-1-1-16,0 2-16,0-1-32,0-1-96,-1 0-384,-9 8 624,9-8-2168,-9 8 2168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46.68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57 311 3128,'0'0'0,"0"0"0,0 0 480,0 0-232,0 0-56,0 0 40,0 0-1384,0 0 2544,0 0-1143,0 0 15,0 0-8,1 0 56,-1-1 24,1 1 32,0-1-8,-1 1-360,0-1 352,1 1-24,0-2 8,0 0 8,-1 2-344,1-2 304,1 0 0,-1 0-16,1 0 40,-2 2-328,2-5 329,0 3-33,0-1-16,0-4-64,-2 7-216,2-2 168,0-5 24,0 5-72,1-5-32,-3 7-88,5-6 80,-3 0-16,3-1 48,-2-1-48,-3 8-64,6-9 64,-3 0-8,3-1-32,0-1 48,-6 11-72,5-12 64,0 1-48,-2 0 0,3 0 32,-6 11-48,2-9 40,3-1 0,-3 1-24,1-1-72,-3 10 56,3-9 16,-1 1 32,1 0-40,-1 0 24,1 0-56,0 0 8,-1 1 48,0 0 8,0 1-16,0 0-24,-1 1 8,0 3 56,0-4-16,-1 5 0,1-1 40,0 1 0,-1 1-88,0-2 120,1 2-48,-1-1-48,0 1-24,0 0 56,0 0 64,0 1 48,0 1-64,0-2-104,-2 6 112,0-4-32,0 4 24,0-1-16,2-5-88,-6 7 16,5-1 40,-5 4-64,4 1 32,2-11-24,-9 14 32,3 2-64,-2 1 72,1-1 56,7-16-96,-7 18 72,0-1 64,0 0-88,1 0-32,6-17-16,-8 17 88,1 0 8,0-1-16,1-1 1,6-15-81,-7 15 8,1 0 8,0 0 64,0 0-88,6-15 8,-7 14 80,2 0-32,-1 0 8,4-1 40,2-13-96,-7 12-24,5 0-16,-4-2-96,5 1-8,-4-2 87,3 1 57,1-1 17,-1-2-26,1-1 1,1-6 8,-1 6-16,-1-1 32,2 0-32,0-5 16,0 2-56,0 4-40,0-5-32,0 1 32,0 0-24,0-2 120,0 2-168,0 0-24,1-1-40,0-1 8,1 0-40,0 0-80,-1 0-56,1 0-112,-2 0 512,3 0-544,2 0 8,-3-2 8,1 0 87,-3 2 441,6-2-344,-4 0 56,5 0 64,-5-3 8,-2 5 216,7-2-168,-4-1 0,3-2 32,-3 3 32,-3 2 104,6-3-120,-1-2 32,1 3-8,-1-1-16,-5 3 112,5-5-80,0 3-48,1-3 0,-4 3 8,-2 2 120,7-3-184,-4-2 8,4 3 56,-4 0-16,-3 2 136,6-6-48,-3 5-8,3-1 0,-3 0 48,-3 2 8,7-2-16,-5 0 24,3 0 0,-3 2 16,-2 0-24,6-1 24,-4 1 80,0 0 56,3 0 32,-5 0-192,2 1 248,0 1-8,0 0-32,0 0-16,-2-2-192,2 2 184,0 3-32,0-4-40,0 1 0,0 0-16,0 3-32,-1-3-16,1-1-16,-2-1-32,1 6 0,0-5-8,0 1 8,1 0-64,-2-2 64,1 5-64,0-4-24,1 1-24,0 0-48,0 4-96,0-5-128,0 0-144,-1 1-72,-1-2 600,2 2-624,0 0 31,0-1 145,0 1 136,-2-2 312,3 1-200,0 0 96,-1 1 0,1-2 0,-3 0 104,5 0-104,-3 0-32,1 0-8,2 0-104,-3 0-504,3-1-1120,-5 1 1872</inkml:trace>
  <inkml:trace contextRef="#ctx0" brushRef="#br0" timeOffset="1">317 378 6481,'0'0'0,"0"0"2256,0 0-39,-2 0-705,1 1-816,0 1-512,-1-1-248,1 0-64,-1 1 24,1 0 96,0-1 112,1-1-104,-2 2 120,1-1-24,1 0 72,-1 1-48,1-2-120,0 1 104,0 0-32,0 1-56,0-1 16,0-1-32,0 1 24,0-1 64,1 2-64,1-2-56,-2 0 32,2 1 56,0-1-23,0 0 55,0 0-56,-2 0-32,2 0-32,3 0 24,-3 0 40,1-1 16,-3 1-48,6-1 40,-4-1 8,4 0-8,-3-3 88,-3 5-128,5-2 88,-2-1-64,4-2-8,-5 2-56,-2 3 40,7-6 64,-5 3-24,5-3-104,-5 3 64,-2 3 0,7-6-56,-4 3 56,3-4 56,-3 5-96,-3 2 40,6-7-32,-4 1-24,3 1-16,-3 3-40,-2 2 112,6-7-176,-4 2-81,4 0-31,-4 2-24,-2 3 312,3-7-344,2 5 8,-4-5 0,1 5 152,-2 2 184,3-7-160,-1 5 48,-1-4 72,0 4-48,-1 2 88,0-5 0,1 3 64,-1 0-32,0-1 32,0 0-40,-2 1 0,0 0 56,-3 0-80,5 2 0,-1-1 8,-5 0 0,4 0 0,-5 1 72,5 0 48,-5 0-40,5 1 16,-5 0 48,1 1-16,6-2-136,-6 2 248,0 5 0,-2-2 64,1 1 96,7-6-408,-8 8 385,0 0 7,-2 2-88,1 0-48,9-10-256,-8 9 320,0 1 32,1 0-32,1 0-72,6-10-248,-7 10 216,1 0 32,1-1 32,0 1-8,5-10-272,-2 10 288,-5-1-80,5-1-56,-3 1 64,5-9-216,-2 9 160,-3 0-40,4 0 9,-1-2-49,2-7-80,-2 8 64,2-1 64,-1 0 8,1-1-16,0 1-24,0-2-48,0 0 32,0 1-40,0-6-40,1 1 0,1 4-64,0-4-40,-1 1 72,1 0-80,0 4 0,1-6-160,2 1-73,-5-1 345,2 1-392,4 1-144,-4-2-136,5 1-232,-1-1-168,-1 0-97,1 0-79,1 0-112,-7 0 1360,8-1-1424,0 1-105,1-2 33,0 1 176,-9 1 1320,10-2-1001,-1-1 337,1 1 296,1-1 152,-11 3 216,9-2-240,1-1-136,-2 0-2128,-8 3 2504</inkml:trace>
  <inkml:trace contextRef="#ctx0" brushRef="#br0" timeOffset="1663">880 377 5737,'0'0'0,"0"0"1200,0 0-168,0 0-1032,-1 0 592,-1 0-344,1 1-216,0 0-16,1-1-16,-2 2 8,1-1 0,0 0 72,1 1 48,0-2-128,-1 1 264,1 0 73,0 0-41,0 1 16,0-2-312,0 1 264,1-1-24,1 1 8,1-1-56,-3 0-192,3 2 112,3-2 8,-5 0-24,6 0 0,-7 0-96,5 0 136,0 0-32,1-1 8,0-1 0,-6 2-112,8-2 80,0-3-16,2 3 8,0-5-8,-10 7-64,11-5 72,-2-1-8,1 1-16,0-1-8,-10 6-40,10-7-16,0 0 48,0 0 40,0 0-40,-1 0 56,-9 7-88,10-7-32,0-2-8,0 1 48,-1 1-48,-9 7 40,9-9 40,0-1-16,-1 1-24,1-1-8,-9 10 8,9-10-104,-1 0-56,-1-1 16,1 1-64,-8 10 208,6-10-232,0-1-88,0 1-120,0 0 32,-1 0-56,1 0 16,-4 1-40,4-1-9,-6 10 497,2-9-432,3 0 24,-3 0-32,0 0 16,-2 9 424,2-8-440,0-1 32,-1 1 88,0 0 0,-1 8 320,0-8-280,0 1 24,0 0 32,0 0 72,0 7 152,-2-6-113,1 0-7,-1 4 40,0-4 56,2 6 24,-2-2 8,0 0 112,0 0 65,0 0 119,2 2-304,-5-1 376,4 0 16,-5 1-8,5 0-32,-6 0 88,5 2 32,-6 3 0,3-3-40,5-2-432,-6 8 352,-1-2-8,-2 3 41,-1 2 55,10-11-440,-10 13 504,-2 0 24,1 2 32,1-1 72,-1 1 48,0 1 32,1-1-7,0 1-1,0 0-88,0 0-32,0 0-128,1 2-128,1-2-88,-1 0-48,2 1 32,0 0-96,7-17-128,-7 17 80,1-1 0,-1-1-40,1 0 88,4 1-32,-6 0-64,6-2-16,-5 0-104,5-1 40,-4 2 24,5-2-32,0 0 40,-1-2-72,0 1-56,1-3 8,1 0-64,0-9 200,0 8-288,0-1-144,0-1-240,0 1-208,0-7 880,0 5-1137,0-3-207,2 5-80,0-5-16,-2-2 1440,5 2-1329,-3 3 113,0-4 144,0 0 232,-2-1 840,3 2-592,2 0 239,-3-1 137,3-1 32,-5 0 184,2 0-160,4 0-16,-3 0-112,4-1-1192,-7 1 1480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49.303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60 195 5161,'0'0'0,"0"0"0,0 0 1648,0 0-168,0 0-375,0 0-657,0 0-5129,0 0 9442,0 2-4881,0-2-40,0 1 16,0-1 144,0 1-88,0 1 64,0-2 88,0 1 80,0-1-144,0 0 208,1 1 32,0-1-88,0 2 16,-1-2-168,1 0 80,1 0-24,0 0 40,0 0-24,-2 0-72,3 0 64,2 0 24,-3 0-32,1 0 24,-3 0-80,5 0 112,-3-1-16,3 0 24,-3-1-56,-2 2-64,6-2 72,-4 0 16,5 0 0,-4 0 32,-3 2-120,6-3 128,-3-2 32,3 3 8,-3-1-16,-3 3-152,6-5 120,-3 3-8,4-5 40,-5 4-16,-2 3-136,6-6 144,-4 3-48,4-3-56,-4 0 32,4 0-8,-6 6-64,2-7 56,4 1-32,-4 0-32,3 0 24,-5 6-16,2-6 40,1 0-32,0 1-40,-1 0-48,-2 5 80,2-5-120,-1 0 56,0 2-32,0-4-16,-1 7 112,0-2-144,0-5-16,0 5 32,0-4-24,0 5 64,-2-5 16,0 4 48,1 0 64,1 2-40,-6-3 24,5 1 8,-4 0 56,3 0 24,2 2-112,-5 0 152,3-1 40,-6 1-32,6 0 32,-5 1 16,5 1-24,-6 0 72,2 4-16,-1-4-31,0 6 103,-1 0-96,0 0-48,8-8-168,-9 9 184,2-1-40,-1 1 112,0 1-32,8-10-224,-7 9 248,1 0-24,-1 0-56,1 0 80,6-9-248,-7 8 96,2 1 32,-1-1-80,1 0-24,5-8-24,-2 8 104,-5 0-40,5 0 16,-5-1-40,7-7-40,-2 7 16,-3 0-64,3 0 16,0 0 16,2-7 16,-1 6 16,0-1 24,-1 0-104,2-3-32,0-2 96,0 6-112,0-4-112,0 0 16,0 3-88,0-5 296,0 2-408,1-1-80,1 1-192,0-1-185,-2-1 865,5 1-1048,-3-1-64,1 2 24,3-2 96,-4 0 47,4 0 81,-1 0 96,1-1 24,-6 1 744,6-2-608,0 0 88,0 0 111,0-4 153,-6 6 256,9-2-168,0-4 72,0 1-8,2-1 24,-11 6 80,10-6-96,0 0-16,0 0-8,-1-1-48,1 0-56,-2 1-256,0 0-2232,-8 6 2712</inkml:trace>
  <inkml:trace contextRef="#ctx0" brushRef="#br0" timeOffset="1">333 62 3664,'0'0'0,"1"-2"560,-1 2-560,1-1 408,-1-1 121,1 0 103,0-1 40,-1 3-672,0-2 688,1 0-64,-1 0-56,1-1-56,-1 3-512,1-2 480,-1 0-39,1 0-73,0 0-56,-1 2-312,0-1 264,1-1 24,0 0 0,-1 0-16,0 0-24,0 0-8,0 0 40,0 0-40,0 0 8,0 0-40,0 0-72,0 0 88,0 0-56,0 1-40,-2-1-8,0 1-32,2 1-88,-2-1 153,1 0 39,-1-1-8,-4 2 32,5-1 8,-4 0 16,3 1 72,-3 0-56,5 0-256,-1 0 208,-4 0 16,3 0-56,-3 2-16,5-2-152,-1 2 128,-4 0-48,3 0 24,-3 3 32,5-5-136,-1 2 96,-4 3 0,3-4-32,-3 4-48,4-3 88,-4 3-48,3-3-72,0 4 64,2-6-48,-2 2 8,-3 6 80,4-7 80,0 7-176,1-8 8,-2 6 8,0-5-48,0 7 24,1-3 104,1-5-88,-1 2-56,-1 5 72,2-5 8,0 5-16,0-7-8,0 2 128,0 6-112,1-6-48,0 5 80,-1-7-48,2 2-16,0 5 88,0-5-48,1 5-32,-3-7 8,5 2 72,-4 5-56,2-5-32,2 4 8,-5-6 8,2 2-56,0 3 40,1-3 120,2 4 0,-5-6-104,2 2 176,0 4 0,0-4-72,1 4 48,0-4-63,-1 3 79,0-4 16,0 5-120,-2-6-64,2 1 120,0 4-48,-1-3 80,1 3-24,-1-4-8,-1-1-120,1 5 120,-1-3-48,0 0 88,0-2-160,0 1 136,0 5-128,0-5 40,0 1 16,-2 0-56,0 3 72,0-4-104,-3 1-32,4 0 8,1-2 48,-5 2-64,3 0-56,-4-1-112,4 0-32,-5 1-112,5-1-32,-5 0-81,5-1-79,2 0 568,-8 1-608,3-1-112,0 2-72,0-2-136,5 0 928,-5 1-1097,-1-1-135,1 1-120,0-1-96,5 0 1448,-5 2-1433,3-1 73,-5-1 200,5 1 328,2-1 832,-8 0-537,7 2 233,-5-2 128,4 1 0,2-1 176,-6 0-216,5 0-88,-1 0-568,-3 0-1384,5 0 2256</inkml:trace>
  <inkml:trace contextRef="#ctx0" brushRef="#br0" timeOffset="458">1056 96 4096,'0'0'0,"0"-1"2153,0 1-2153,0 0 1408,0-1-256,0 0-543,0 0-465,0 1-144,0-2-56,0 1-48,0-1-1,0 0 65,0 2 40,0-2-32,1 0 64,0 0-24,-1-3-16,0 5 8,1-2 16,0-1-32,0-2 32,1 3 0,-2 2-16,2-6-16,0 4 8,0-4 0,0 4-16,-2 2 24,2-6 16,0 4-16,0-4-16,0 4 56,-2 2-40,2-2 0,0-4-16,0 5 8,0-1-24,-2 2 32,2-2 40,0 0 56,0 1 41,-1 0 119,-1 1-256,1 0 320,-1 0 128,1 0 48,0 2-32,-1-2-464,0 2 432,0 5-80,-2-5-24,-3 6 64,3-3-72,-4 5 0,0 1 16,-2 2-39,0 2 47,-2 2-24,0 0-88,0 0 8,10-17-240,-11 16 120,1 0 16,0 1 64,1 0-104,0-1 120,-1 2-32,1-2 0,1 0 48,0-1-96,0 1-8,0-1-24,-1 0-16,9-15-88,-8 16 168,1 0-48,-1-1-16,1-2-16,7-13-88,-8 13-8,1 1 40,0-1-24,0 0-40,7-13 32,-5 11-8,-1-1-24,0 1 0,1-2 24,5-9 8,-2 8-56,-5-1 0,6 0 0,-1-1-40,2-6 96,-5 2-168,3 6-152,1-7-200,0 1-48,1-2 568,-2 2-736,1 0-152,0-1-169,0 0-311,1-1 1368,-2 0-1536,2 0-49,0 0 97,0 0 224,0-1 368,0-1 311,1-3 225,1 3 128,0-5 80,0 2-24,3-1-16,-3 0-56,-2 6 248,3-7-920,3-1-1160,-6 8 2080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50.74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124 422 5481,'0'0'0,"0"0"0,0 0 1888,-1 0-104,-1 0-399,0-1-681,2 1-704,-6-1 216,5 1-112,-5-1-112,5 0-48,1 1 56,-2-2-16,0 0 80,-3 1 40,5 1-104,-1-2 184,-1-1-24,0-2-8,0 3-48,0-1-80,2 3-24,-2-5 40,0 3-72,1-5 32,-1 5 56,2 2-56,-1-7-8,0 5-16,-1-5 0,1 1 16,1 6 8,0-5 8,-1 0-8,1 0-24,0-1-16,0 1-24,0-1 64,0 0 8,1 1-56,-1 5 48,1-6-8,1 0-16,0 0 16,0 0 16,-2 6-8,3-6-24,0 0-56,-1 0 0,3 1 0,-5 5 80,2-6-88,4 1-24,-4 0-16,5 0-8,-7 5 136,5-3-136,0-3 8,0 4-56,-2 0-48,-3 2 232,7-3-208,-1 0 8,1 2-40,-2-1 40,1 1-40,-1 0 7,0 1 81,1 0 16,0 0 40,-1 1 56,1 0-8,-1 1 64,-5-2-16,5 2 16,1 3-24,-1-3 16,0 3 0,0-4 72,-2 6 40,3-5 16,-3 5 81,4-1 39,-6 0 88,2 1 152,0-1-8,-3-6-488,2 5 544,-1 1 72,0 0-32,-1-1 40,0-5-624,0 8 568,0-1-135,0 1 79,-2-1-40,2-7-472,-2 8 400,-3 0 40,3 0-224,-4 0 40,6-8-256,-5 8 216,-1 0-64,-1 1-40,0 0-160,7-9 48,-8 9-48,1-1-8,-2 1 72,1-1 56,8-8-72,-9 7-24,0 1 16,-1-2-16,-1 0-72,2 0 32,-1-1-144,-1 0-88,2-3-24,9-2 320,-10 6-392,1-4-56,1 0-40,-1 3-104,9-5 592,-7 2-577,-1 0 17,0 0-8,1-1 8,7-1 560,-6 1-624,0 0 8,1 1-24,3 0 16,2-2 624,-6 1-681,5 0-23,-1-1-48,0 2-16,2-2 768,-2 0-728,0 1 24,1-1 127,1 0 137,0 0 440,-1 0-280,1 0 120,0 0 8,0 0-8,0 0 160,2 0-192,0-1-112,0 1-2496,-2 0 2800</inkml:trace>
  <inkml:trace contextRef="#ctx0" brushRef="#br0" timeOffset="1">336 399 7033,'0'0'0,"0"0"2144,0 0-263,0 0-769,0 0-1112,1 0 416,-1 0-320,1 0-120,0-1 56,-1 1-32,1-2 96,1 0 80,0 0 16,1 0-64,-3 2-128,5-2 152,-3 0-48,0 0-80,4 1-32,-6 1 8,2-2-48,0-1-80,3 0 120,-3 1-48,-2 2 56,6-2-144,-4 0 40,3 0-112,-3 0 24,-2 2 192,2-2-192,4 0-48,-5 0 80,1 0 48,0 1 48,0-1 96,0 2-72,0-1 48,-2 1-8,2-1 40,0 1-16,0 0 80,-2 0-48,1 1 8,-1-1-64,0 2 128,0 3 32,0-3 40,-1 4-40,-1-4-24,0 4 72,0-4-24,-4 5 8,6-7-192,-1 2 208,-4 7-168,4-4 40,-5 1 64,6-6-144,-2 7 137,-5 0 79,1 0-32,1 0-32,-1 1-32,0-1 32,1-1-24,-1 1-24,6-7-104,-5 6 128,0-1 16,0 0 8,-1 0 24,1-3-56,3 5-24,-5-6 32,5 0-32,2-1-96,-6 2 104,4 0-48,-3-1 8,4-1 40,-4 1 8,3-1 24,-3 0-40,4 0-8,1 0-88,-2 0 96,-3 0 16,3-2-40,1 0-48,0-4-32,-1 5-32,1-5 48,1 4-8,0 2 0,0-6-32,0 1 0,0-1 8,0 1-16,1-1 112,1-2 0,4-1-32,-4-1 104,-2 10-144,7-10 0,-1 0-16,0-1 64,1-1-104,-7 12 56,7-11 64,1 0-48,-1 1-88,1-2 48,0 1-32,1 0 80,0 0-8,0 1-64,-9 10 48,10-10-64,-1-1 40,1 1 8,1 0 64,-11 10-48,10-10 8,-1 1-80,1-1 16,-1 1-104,0 1-112,1 0-232,0 0-304,0 1-312,-10 7 1120,9-7-1425,0 1-231,-1 1 0,1 3 135,-9 2 1521,8-6-1248,0 4 320,-1 0 176,1 0 223,-8 2 529,7-2-360,0 0 112,0 1 120,0 0-40,0 0-16,-1 1-40,0 0-72,-4 0-1248,-2 0 1544</inkml:trace>
  <inkml:trace contextRef="#ctx0" brushRef="#br0" timeOffset="472">728 381 4520,'0'0'0,"0"0"1209,0 0-25,0 0-104,0 0-352,1-1-360,0 0-200,-1 1-47,1-1 79,0 0 120,-1-1 56,2 0 32,-1 0 32,0 0-152,0 0-32,1 0-120,0-1-112,0-2 24,0 3-8,0-1 0,0-2-32,0 3-8,-1 0 24,0-4 24,0 5-16,1-5 0,-1 4-88,0-4-24,-1 5-16,1-5-104,0 4-40,-1-4-32,0 5 32,0-5 120,0 4 72,-2 0 32,-3-4 64,3 5-32,-4-1 72,4-1 104,-5 1 48,1 0 104,0 0 96,0 1 24,-1 0 48,7 1-512,-7 0 544,-3 0 9,1 0 79,-1 5 40,-1-3-32,1 5-104,0-1-80,0 0-24,10-6-432,-9 5 368,0 3 8,1-1-64,-1 1-119,9-8-193,-8 9 264,0-1 56,0 1-72,0-1-24,8-8-224,-7 8 192,0 0-128,0 0 48,1 0-72,6-8-40,-5 8-8,-1-1 8,1 0-16,4 0 144,1-7-128,-5 6 120,5 1 48,-2-1-16,0-1-88,2-5-64,-1 2 120,1 5-24,0-5 8,0 5-24,0-7-80,0 1 16,0 1 0,0 0 24,0 0 64,1-1-24,1 0-40,0 1-16,3-1-24,-3-1 40,4 0-48,-3 0-24,4 0 16,-7 0 16,6-1-64,1-1 64,2-3-168,3-1-104,-12 6 272,12-5-296,0-1-216,-1-1 8,0 1-64,-11 6 568,11-8-793,0 0-111,-1 1-352,0 0-304,-10 7 1560,10-6-1873,0-1-247,-1 1 47,1-1 177,-10 7 1896,9-6-1448,1-2 543,-2 2 377,0-1 248,-8 7 280,8-6-240,0 0-112,-1 0-736,-7 6 1088</inkml:trace>
  <inkml:trace contextRef="#ctx0" brushRef="#br0" timeOffset="1640">1113 343 4985,'0'0'0,"0"0"3048,0 0-847,0 0-569,0 0-968,0 0-584,0 0-80,0 0-72,0 0 8,0 0 80,0-1 40,0 1-56,0-1 88,0 1 88,0-2 24,1 0-80,-1 2-120,1-1 152,-1-1-128,1 0 0,0-4 48,-1 4-64,1 0 8,0-3-40,-1 3 8,0 2 16,1-3-16,0-3 0,-1 4-64,1-4-40,-1 6 120,1-3-192,-1-3-24,1 3-80,-1-4-80,0 7 376,0-5-320,0 2 16,0-4 112,-1 5 112,1 2 80,-1-7-80,0 5 56,-1-4 56,-4 4 0,6 2-32,-2-6 88,-5 4-56,1-3 0,0 4 48,0-1 56,-2 2 16,0-1-16,0 1 8,8 0-144,-9 0 160,0 2 72,-2 4 80,1-4 8,-1 6 64,1-2 40,-1 1-39,0 2 15,1 0-72,0-1-48,0 1 32,0-1-56,2 1-40,-1 0 8,1-1-16,0 1 40,0 1-16,1-1-24,0 1-96,1-2 56,6-8-168,-6 9 176,0-1-64,1 0 0,3 1-80,2-9-32,-6 8-56,5-1 64,-1 0 56,0 0-40,2-7-24,-1 6 32,-1-5-24,1 7-24,1-6 16,0-2 0,0 6 120,0-5-104,1 1 0,-1 0 8,0-2-24,2 2-8,0-1 136,4 0-16,-4-1-40,-2 0-72,6 0 56,-1 0-40,1 0 48,1 0-24,-7 0-40,8-2 0,3-5 8,2 1 40,1-2 24,-14 8-72,14-9 89,2-1 55,0-1-40,0-2 24,-16 13-128,16-12 96,0 0-136,0-1 8,-1-1 24,-15 14 8,15-14-40,-2 0 80,2 1-112,-1-2 8,-14 15 64,14-13 24,1-2-40,-1 2 24,1-1-88,-1 1 8,-14 13 72,15-15-24,-1 1 40,1 0 40,-2 0-8,-13 14-48,15-14 40,-2 1 0,-2 1 0,3 0-96,-14 12 56,11-12-40,0 1 64,-1 0-16,-2 1 88,-8 10-96,9-8-16,0 0-96,0-2 128,-1 3-48,-8 7 32,6-7 64,0 1-32,-1 0-104,-2 0 112,-3 6-40,6-2 0,-4-3 32,0 3-8,1 0-72,-3 2 48,2-2 32,0 0 120,-2 2-152,1-2 40,-1 2-40,1 0 88,-1-1 0,0 1 224,-2 0-88,2 0-224,-2 0 120,0 1-56,-3 1-72,3 0 56,-5 4 24,5-5-72,-6 5 24,1 0 48,7-6-72,-9 9 64,-2 2 16,-1 1-192,-1 0 56,13-12 56,-12 13-40,0 0 0,0 1 144,-1-1-168,13-13 64,-13 15-32,0-2 80,1 0-8,-1 2 0,13-15-40,-11 15-8,-1-1-88,-1 0 128,2-1 40,11-13-72,-11 15 32,-1 0-32,1-1-96,2 1 72,9-15 24,-10 14 24,0 0-8,2-1-40,-1 1 48,1-1-24,1-1 88,1 0-24,0 0-112,6-12 48,-6 11-24,4-1-184,-4 0 112,5 0 80,-1-2-80,0 0 152,1-1-128,0-1 8,1-6 64,0 5-40,0 1 0,0-1 0,0-3-40,1 4 8,1-5-8,0 1 8,0 0-64,-2-2 136,3 2-216,2 0 0,-3-1 40,4 0 23,-6-1 153,5 2-112,0-2-40,0 0-8,1 0 56,-6 0 104,6 0-80,1-2-16,2-1 8,0-4-32,-9 7 120,12-5-136,0-1-8,0-1 24,1-2-80,-13 9 200,11-8-168,2 0 24,-1-1-32,-1-1 128,-11 10 48,11-9-72,0 0 56,-1 1-48,0 1-136,-10 7 200,9-8-160,0-1-88,-1 1-24,1-1 96,-9 9 176,8-8-280,1 1-24,-1-1 104,-1 1 8,-7 7 192,5-7-152,1 1 48,0 0-25,0 0 57,-6 6 72,5-5-56,-3 3 0,4-1-16,-4 0-96,-2 3 168,2-2-128,0-1 16,0 1 0,0 1 40,-2 1 72,1-1-88,0 0 24,0 0 144,-1 1-16,0 0-64,0 0 96,0 0 32,0 0-48,-2 0 144,2 0-224,-2 2 184,0 0 41,0 0 23,1 0-24,1-2-224,-2 6 296,-4-5-40,4 6-40,-3-5-32,5-2-184,-1 7 200,-5-5 40,4 6 72,-4-2-56,6-6-256,-2 6 272,-4 0 16,4 1-32,-4 0 8,6-7-264,-2 7 208,-5 0-104,5 0 56,-3 0-128,3-1 32,-4 0-8,5 0-104,-4 0 88,5-6-40,-1 5-80,-1 0 72,0-3-32,1 6-40,1-8 80,-1 1 8,1 5-64,0-4 48,0 4 48,0-6-40,0 1-56,0 4 8,0-5-64,2 2 64,-2-2 48,2 2 8,3-1-48,-3-1-24,0 2-64,4-2-32,-4 0 24,5 0-24,-2 0 0,1-1-32,0-1 16,0 0-8,0-1-72,-6 3 256,9-5-312,0 3 8,0-4 24,1 3 40,-10 3 240,11-7-136,0 0-16,0 1-8,-1 0-24,-10 6 184,9-6-200,0 0-33,-1 0 49,0 1 40,-8 5 144,7-6-144,0 0 0,-1 0-64,0 0 40,-6 6 168,6-6-192,-1 1-40,-3 0-56,4 2-96,-6 3 384,2-6-408,3 4 16,-3-4 0,0 4 16,-2 2 376,2-2-392,0 0 48,0-1 87,0 1-7,-2 2 264,1-2-160,0 1 16,-1 0 40,0 1 64,0-1 32,0 0-24,0 1 64,0 0 40,-1 0 24,-1 2 72,0-1-16,0 1 40,-3 0 113,5-2-305,-2 5 368,-3-4 64,4 5 48,-4-4-16,5-2-464,-2 6 496,-3-4 32,4 6-16,-5-3-32,6-5-480,-2 6 512,-3 0 1,3 0 7,-3 0-72,5-6-448,-2 6 376,-3-1-88,4 0-168,-4 0 8,5-5-128,-2 5 32,-3 1-32,4-1 64,-1-3-8,2-2-56,-2 7 80,0-5-24,1 5 8,1-5-48,-2 5-48,2-5 24,0 3 24,0-4 0,0 1-16,0 3-32,0-5-8,1 2 56,0 0-16,1 0 16,1-1-40,-1-1 24,-2 0 0,6 0 16,-4 0-64,0 0-24,3 0-40,-5 0 112,2 0-168,4 0-24,-3-1-72,3 1-96,-3-2-96,4 0-32,-1 0-25,0 0-23,-6 2 536,6-3-504,0-2 24,0 3 40,-1-1-24,1-2 40,0 3-48,0-1-56,-1-2-16,-5 5 544,5-2-561,1 0 17,-1-3 104,-2 3 72,-3 2 368,6-2-288,-3 0 72,3-1-16,-3 0 96,3 1 24,-4 0 64,4 0 40,-5 0 0,2 0 0,0 1 80,-1 0 16,0 1 40,0 0 136,0 0 48,-1 0 192,0 0 192,0 1 24,-1 1 65,1 0-33,0 0-200,-1-2-552,0 5 504,1-4-160,0 4-168,-1-3-40,0-2-136,0 5 56,0-4-16,1 4 64,0-3-8,-1-2-96,0 5 72,1-4-40,0 4-48,-1-3 24,0-2-8,1 5-40,0-4 24,1 4-72,-1-3 16,-1-2 72,1 2-96,1 0-80,0 3-80,1-5-160,-3 0 416,5 2-624,-3-1-216,4 0-193,-4 1-95,4-1 8,-4-1 16,5 1 104,-2-1 191,-5 0 809,6 0-568,0 0 248,0 0 160,-1-1 0,-5 1 160,6-2-184,0 0-64,0 0-360,-1 0-1144,-5 2 1752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4:53.59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33 150 15947,'0'0'0,"0"-1"5081,0 1-5081,0 0 2344,-1-1-1975,-5 1-633,4 0-433,2 0 697,-2 0-880,-3 0 232,4 0 304,0 0 264,1 0 80,-2 1 48,0-1-352,0 0-472,1 0-649,1 0 1425,0 0-2344,0 0-609,0 0-183,0 0 303,0 0 841,0 0 15250,0 0-27661,0 0 13763,1 0 360,-1 0-32,0 0 312,1 0-792,0 0-1144,-1 0 1936</inkml:trace>
  <inkml:trace contextRef="#ctx0" brushRef="#br0" timeOffset="1">187 120 8913,'0'0'0,"0"-1"2969,0 1-2969,0 0 2401,1-2-1177,0-4-688,-1 4-408,0 2-128,1-5 80,0 3 48,1-4 104,0 3 184,-2 3-416,2-6 416,3 3-32,-3-4-112,1 2-88,2 0-56,-2 0-112,3 0-64,-3-1 88,-3 6-40,7-6 8,-4 0 64,3 0-32,-3 1-120,3 0 72,-3-1 16,3 4 8,-4-3 0,-2 5-16,3-2 0,2 0-32,-4 0 120,1 0-32,-2 2-56,2-1 113,-1 0 23,0 1 0,0 0 168,-1 0-304,0 0 200,0 0 24,0 2-8,-2 4-40,2-6-176,-2 2 144,-3 5-88,4-1-120,-6 0-24,7-6 88,-6 9-24,-1 3 32,-3 2 48,1 1-128,9-15 72,-10 15-40,-1 1 16,1 0 48,-2 0-16,2 0-56,-1-1-48,0-2 48,0 2-8,11-15 56,-10 17-112,1-2-32,-1 0-64,0-2 56,10-13 152,-9 13-144,0 0-80,0 0-73,1 0-15,8-13 312,-9 12-224,1 0 136,1-1-16,1-1 40,6-10 64,-5 8-96,3-1-192,-6 0-56,7 0-216,1-7 560,-5 5-928,4-3-200,-1 4-297,0-5-207,2-1 1632,-2 2-1680,0 3-1,1-5 145,0 2 224,1-2 1312,-2 0-937,1 1 377,1-1 256,-1 0 152,1 0 152,0 0-160,0-1-24,0-1-72,0 0-2344,0 2 2600</inkml:trace>
  <inkml:trace contextRef="#ctx0" brushRef="#br0" timeOffset="2">110 194 9185,'0'0'0,"0"0"3513,0 0-472,0-1-1465,0 1-1576,0-2 648,0 0-448,0 0-144,1 0 16,-1 2-72,1-2 104,-1 0 136,2 0 177,-1 0-49,-1 2-368,2-2 288,0 0-168,1 0-40,2-1 16,-5 3-96,2-2-24,0-1 16,5 0-136,-5 1-48,-2 2 192,7-3-192,-1 1-120,0 0-233,0 0-103,-6 2 648,6-2-824,-1 0-80,1 0 64,2 0-104,-8 2 944,8-1-1017,0 0-231,0-1-184,-1 1-33,-7 1 1465,9 0-1400,-1-1 232,1 0 232,-1 1 152,-8 0 784,8 0-593,0 0 193,-1 0 144,0 0 112,1 0 56,-8 0 88,6 0-112,1 0-24,-1 0-40,0 0-24,-6 0 200,6 1-280,0 0-2184,-6-1 2464</inkml:trace>
  <inkml:trace contextRef="#ctx0" brushRef="#br0" timeOffset="3">386 214 2552,'0'0'0,"0"0"1112,0 0-432,0 0 289,0 0-969,-1 0 1144,1 0 40,-2 0-176,2-1-159,-1 1-113,1-1-120,-1 0-88,1 1-96,0 0-432,-2-1 312,2 0 0,-1 0-88,1 0-104,0 1-120,-1-2 128,-1 1-32,2 0 0,-1-1-8,0 1-48,-1-1-40,1 0 88,-1 0-88,2 2 0,-2-2 64,0 0-48,0 0-24,0 0 104,2 2-96,-2-2 64,0 0 56,0 0-8,0 1 88,2 1-200,-2-2 305,0 2 127,-3-1 0,3 0 24,2 1-456,-1 0 456,-5 0-96,5 0 64,-4 0-160,5 0-264,-2 0 216,-3 1-8,4 0-88,-4 1 176,5-2-296,-2 1 200,0 1-40,-3 3 64,4-4-56,1-1-168,-2 2 225,0 4-49,-3-5-136,3 4 72,2-5-112,-1 1 72,-5 5 40,5-4 24,-1 5-144,2-7 8,-2 2 32,-3 6 8,4-7 16,-1 7 24,2-8-80,-2 2 24,0 5-8,0-5 72,1 5-32,1-7-56,0 2 64,-1 5-24,1-5-64,0 5 136,0-7-112,0 2 48,0 5-32,0-5-16,1 4-88,-1-6 88,2 2-16,0 4 120,0-4-120,3 5 0,-5-7 16,2 2 16,1 5-32,2-5 128,-3 5-128,-2-7 16,3 2-8,2 5-8,-3-5 48,0 4 80,-2-6-112,3 2 40,0 4-32,-1-4 16,1 3-56,-3-5 32,2 2 32,1 4 32,0-4-120,-1 3 88,-2-5-32,2 2 32,-1 3 72,1-4 40,0 4-32,-2-5-112,0 2 72,1 3-72,-1-4 48,0 4 72,0-5-120,0 2 128,-1 0-48,-1 0-40,-3 3-32,5-5-8,-2 0-16,0 2-32,-4-1-80,4 1-88,2-2 216,-8 0-240,3 1-56,-1-1-40,-1 1-128,1-1-80,-1 0-49,1 0-79,-1 0-72,0 0-96,0 0-192,0-1-104,0 1-57,7 0 1193,-6-1-1304,-1 1-16,1-1-49,-1 0-31,7 1 1400,-6 0-1296,0-1 184,0 0 287,0 1 313,6 0 512,-6-1-288,1 0 136,0 1 32,3-1-40,2 1 160,-7 0-184,5 0-72,-5-1-472,6 1-1136,1 0 1864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02.90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332 514 5169,'0'0'0,"0"0"968,0 0-968,0 0 824,0 0-344,0 0-272,0 0-160,0 0-64,0 1-16,0-1 40,0 0 80,0 0-88,0 0 152,0 0 168,0 0 152,0 0 120,0 0-2128,0 0 3721,0-1-1529,1-1-56,0 0-40,-1 0-80,2 0-72,-1 0-40,1-3-136,-2 5-232,2-2 272,0-1-16,0-2-32,0 3 65,-2 2-289,2-3 312,0-3-48,1 4 16,-1-5-64,-2 7-216,3-2 160,0-5 48,-1 5-56,1-5 16,-3 7-168,3-3 88,-1-3-32,1 1 32,-1-1-32,-2 6-56,3-5 104,0 0-32,-1 0-16,1 0 0,-3 5-56,2-6 16,0 1-32,0 0 48,0-1-32,-2 6 0,2-6 24,0 0 40,0 0-104,-1 1 24,-1 5 16,2-6-64,-2 0-56,1 0 40,0 0-40,-1 6 120,0-5-104,0 0 16,0-1-16,-2 1 16,2 5 88,-1-5-136,-1 0-8,-4-1-16,5 4 0,1 2 160,-7-7-120,5 5-24,-5 0 8,2-1 32,5 3 104,-6-2-120,0 0 64,-2 1 8,0 0 16,8 1 32,-8 0 8,0 0 0,1 2 32,-2 5 24,9-7-64,-8 5 88,-2 2-8,0 0 80,0 2-16,10-9-144,-10 10 144,0 1 24,1 0-32,0 2 56,9-13-192,-9 12 200,1 1 24,0 1 8,0-2 0,1 1-32,0 1 48,0 0-72,1 0-40,0-2 16,4 1-64,-4-1-32,4 0-16,2-12-40,-6 11 0,5 0 8,-1 0 88,0 0-24,2-11-72,-2 10 72,1-2-40,1 0-8,0-1-24,0-7 0,0 7 16,0-1-16,0-4-24,1 4-16,0-5 32,1 1 32,0 0-8,-1 0 0,1 0-40,1-2-8,3 0 24,-4 0-8,-2 0 16,6 0 32,-4 0-32,4 0 0,-1-2 0,-5 2 0,6-2-32,2-4 48,0 1-24,2-3 48,2 1 24,0-3-72,1-1-32,-1 0 32,-12 11 8,13-12-64,0 1 96,-1-1 16,0 0-88,-12 12 40,12-13-40,-1-1-72,1 2-16,-3-1 48,-9 13 80,11-12-160,-1-1-56,-1 1-16,0-1-72,-9 13 304,10-12-304,0 0 16,0 0-8,0-2 24,-10 14 272,9-13-272,0 1-24,0-2-8,1 1-56,-10 13 360,8-13-345,0-1-31,0 1-56,-1 1 40,-7 12 392,7-13-472,-1 2 24,-3-1 8,5 1-48,-3 0 24,-3 1 16,5 0-16,-5 0 55,1 1 17,-3 9 392,5-10-368,-5 2 64,2 1 48,0 0 80,-2 7 176,2-6-96,0 0 48,0 1 48,-2 2 40,0 3-40,1-5 56,0 3 32,-1 0 56,0 0 72,0 0 72,0 1 40,0 0 0,0 0 0,0 1-328,0 0 297,-1 0-17,-1 0-64,2 0-216,-2 2 176,0 0-32,0 5 24,-4-5 40,5 5-8,1-7-200,-7 6 224,5 0-32,-5 3 0,0 3-8,7-12-184,-7 14 168,-2 2-56,2 0 0,-1 1-16,8-17-96,-8 16 112,1 1 48,-1 0-24,0 0 40,8-17-176,-7 17 168,0 1-16,0-2 40,1 0-16,0-1-48,1 0-8,0-1-24,3 1-64,2-15-32,-7 15 64,5-1-47,-5 1 7,1-2 8,6-13-32,-1 13-32,-7 0-17,6-1-71,0 0-80,2-12 200,-5 10-272,3 0-200,1-1-272,0-1-296,1-8 1040,-2 9-1296,1-2-169,0-1 17,1 0 224,-2-1 352,2-3 303,0 4 257,0-5 72,0-1 240,-1 2-352,1 0-592,-1 0-1504,1-2 2448</inkml:trace>
  <inkml:trace contextRef="#ctx0" brushRef="#br0" timeOffset="1813">2 601 10698,'0'0'0,"0"0"4281,0 0-4281,0 0 1776,0 0-1320,0 0-320,-1 0-144,1 0 8,0 0-144,0 0 16,0 0 40,0 0 24,0 0 64,2 0 24,0-1-64,3-1-8,-3 1 56,5-2-48,-2-2-8,2 3-56,1-4-248,-8 6 352,9-5-608,1-2-344,1 1-385,2-2-111,-13 8 1448,13-7-1504,-1-1 87,0 1 129,0-1 112,-12 8 1176,11-6-928,1-1 232,-1 1 231,0 1 177,-11 5 288,11-6-352,1 1-536,-1 0-2072,-11 5 2960</inkml:trace>
  <inkml:trace contextRef="#ctx0" brushRef="#br0" timeOffset="1814">649 448 5681,'0'0'0,"0"0"0,0 0 1376,0 0-232,0 0-488,0 0-368,0 0-224,0 0-48,0 0 40,1 0 65,0 0 87,-1 0 144,1 0 112,0-1 56,-1 1-520,0-1 552,1 0-104,0-1-128,0 0-112,-1 2-208,1-2 136,-1 0-40,2 0 0,-2 0 40,0 2-136,1-2 96,0 0 80,-1-3-16,1 3-32,-1 2-128,1-3 112,-1-2-40,1 3 0,-1-4 8,0 6-80,0-2 56,0-4 16,0 4-40,0-4 17,0 6-49,0-2 32,0-4-32,-1 5-16,0-7 40,1 8-24,-2-2 8,0-5-8,0 5 40,0-5-120,0 5 31,0-4-23,-4 4-48,5-3-8,1 5 128,-7-2-120,5-1-40,-5 1 48,5-1 24,2 3 88,-7-2-128,5 0 56,-5 1-8,2 0 16,5 1 64,-5 0-16,-1 0-16,1 0 16,0 2 24,5-2-8,-5 2 8,-1 0 16,1 3 0,0-3 16,5-2-40,-5 6 80,0-4 0,-1 7 8,0-3 24,6-6-112,-6 7 128,0 1 32,0-1 8,1 1 8,5-8-176,-5 7 120,3 1-15,-5 0-9,5 1-16,2-9-80,-7 9 96,5 0-24,-5-1 0,6 1-16,-1-1 8,0 0 0,-3 0 8,3 0 32,1-1-32,0 0 16,1-1-56,0 0-48,0-1 16,0 0 32,0-3-16,0 6 8,0-8-24,2 1-8,0 6-48,0-6 16,0 1 0,1 0 56,-1-1-32,1 0 48,2 0-48,-5-1 16,2 0-56,4 0 0,-4 0-8,5 0 48,-7 0 16,2 0-32,5-1 40,-1-1-32,-1 0-32,-5 2 56,6-3-32,0-2-32,0 3-16,0-1-56,-6 3 136,6-6-176,1 0-97,0 0-55,1-1 0,-8 7 328,8-7-400,0-1 16,-1 1 40,1-1-32,-8 8 376,7-9-320,-1 1 0,1 0 8,-1-1 24,-6 9 288,7-8-304,-1 0 8,-1 0-48,0 1-1,-5 7 345,5-7-352,1 0-16,-1 0 16,-3 1-16,-2 6 368,6-6-344,-4 0 64,4 1 64,-5 0 72,-1 5 144,2-3-96,1-2 40,-1 3 16,-1 0 48,-1 2-8,2-2 24,-2 0-8,0 0 40,0 1-16,0 1 32,0 0 48,0 0-16,0 0 16,-1 1 24,1-1-144,-1 2 160,-1 3 32,0-4-8,0 5 0,2-6-184,-2 2 208,1 6-32,-1-2 56,0 1 8,-4 1 32,5 0 41,-4 0-9,3 0 0,2-8-304,-6 9 296,4 0-56,-4 1 8,5-1-48,-4-1-56,3 1-16,0-1-56,0 0-16,1 0 8,-1-1-56,0-1-56,0 1-40,2-7 88,-2 7-96,2-2 8,0 1 16,0-1-32,0-5 104,0 2-160,0 5-72,1-6-80,0 1-160,1 0-137,0 0-71,0 0-64,-1-1 16,-1-1 728,6 2-720,-4-2 24,0 1 56,3-1 167,-5 0 473,3 0-320,4 0 120,-5-1 80,5-1-24,-7 2 144,5-2-136,0 0-24,0-3-8,1 3-104,-1 0-1896,-5 2 2168</inkml:trace>
  <inkml:trace contextRef="#ctx0" brushRef="#br0" timeOffset="1815">844 337 5601,'0'0'0,"0"0"1344,0 0-24,0 0-392,0 0-928,-1 0 497,1 0-297,-2-1-120,1 0 8,1 1-88,-1 0 120,1-1 80,-2 1 48,1-1 64,1 0-24,-1 1-8,-1-1-72,2 0-72,0 1-136,-1 0 88,1-1-56,-1 0-16,1 1 0,0 0-16,-1-1 40,1 0 16,-2 1 0,2-1-8,0 1-48,-1-1 72,1 1-48,-1-1 56,1 0-16,0 1-64,-2 0 64,2 0 72,-1 0-16,1 0 0,0 0-120,-1 0 120,1 0 0,-2 0 48,1 2-8,1-2-160,0 1 184,-1 1-24,0 0 8,-1 3-23,2-5-145,-1 2 168,-1 4-8,0-4-16,0 6 96,2-8-240,-2 5 200,0 0 24,0 1-8,0 0-40,2-6-176,-2 6 184,0 1-48,0 1-24,0 0-16,0 0-8,0-1 0,0 1 0,1-1-32,-1 1-8,0-1-24,1-1 0,0 1 32,-1-1-56,1 1 0,0-1 8,-1 0 8,2-6-16,0 5 16,-1 1-48,1-1 16,-1 0 0,1-3-8,-1 3 56,1-3-64,0-1-56,0-1 88,0 2-72,0-1-16,0 0 16,0 1-16,0-2 88,0 0-80,0 1-56,0-1 32,0 0 32,0 0 72,1 0-112,0 0 32,1 0-24,0-1 16,-2 1 88,2-2-120,0 0 32,0-3 0,0 3 0,-2 2 88,2-7-56,1 5-16,0-5-32,2 4 0,-5 3 104,2-6-160,0 3 8,4-5-40,-4 3-49,-2 5 241,6-7-192,-1-1-32,1-2 48,-1 2 24,-5 8 152,5-9-160,0 1 8,-2-1 8,3 2 40,-6 7 104,3-8-64,4 0 24,-5 1 8,6 0 8,-8 7 24,6-8-24,-1 1 16,0 0 56,1 1-56,-6 6 8,2-6 0,5 0 16,-5 0-48,4 1 72,-5 2-48,2-2 8,0 3 8,-1 0-16,-2 2 8,3-2 40,-1 0 24,0 1 32,0 0 56,0 0 56,-1 1 8,0 0 80,1 2 16,-1 0-23,-1-2-289,1 2 320,-1 4-96,0-4-56,0 4-8,0-1-56,0 0 40,0 1-56,-1 1-16,1-7-72,-1 7 56,-1 2-56,0 0 16,0 1 40,2-10-56,-5 11-8,3-1 40,0 0-16,0-1-40,2-9 24,-5 8 8,5 0-40,-2 0 24,0 0-40,2-8 48,-2 7-40,1 0 16,0 0-48,-1-1-32,1-1-64,0-3-104,1 4-120,-2-4-105,2-2 497,0 2-544,0 0-32,0 0-16,0-1 16,0-1 576,0 1-568,0 0 0,0-1 80,1 0 16,-1 0 472,1 0-481,1 0 41,0 0-16,0-1 48,-2 1 408,2-2-344,3 0 64,-3 0 72,1 0 56,-3 2 152,6-6-104,-4 4 16,5-3 48,-4 3 16,3-5 24,-3 5 16,4-6 16,-2 3 16,1 0-8,0 0 56,0-1 16,0 1 16,-1-1 56,0 0-32,1-1 16,0-1 24,0 1 0,0 0 8,1 0-16,-1 0 0,-6 7-184,5-7 152,1-1 16,0 1 0,-4 0 0,-2 7-168,7-7 176,-5 0 9,4 0-33,-4 0-8,-2 7-144,6-7 144,-4 0 24,1 1 48,-1-1-32,-2 7-184,3-6 176,-1 1-24,0-1 32,0 0 16,-2 6-200,2-2 248,-2-4 8,1 4 8,0-1 64,-1 3-328,0-2 360,0-1 40,0 1 40,0 0-32,0 2-408,0 0 385,-1-1-57,0 0-80,-1 1-72,2 0-176,-2 0 64,0 0-32,0 0 8,0 0-16,2 0-24,-6 1 56,5 1 16,-5 0-32,5 3-16,1-5-24,-5 1 48,4 5-16,-5-5 16,5 4 8,1-5-56,-5 2 32,4 5 32,-5-5-32,5 5 24,1-7-56,-5 2 48,4 6-16,-5-3 16,5 1-8,1-6-40,-2 5 56,-3 0 32,4 0 16,-1 0 8,2-5-112,-2 6 120,-4-1-32,6 0 0,-2 0 56,0 1-48,1-1 24,0 0-16,0 0-88,1-5-16,-2 5 104,1 1-40,1-1 64,0 0 16,0-5-144,0 5 72,0-3 64,0 5-56,0-5-32,0-2-48,1 8 136,-1-6-72,2 5 16,-1-5 40,-1-2-120,1 7 64,1-5 0,0 5-8,0-5 40,0 5 8,0-6 41,0 5-17,0-4-16,0 4-72,0-4 96,-1 4 0,0-4-32,1 4 88,-1-5-40,0 4 24,0-3-40,0 4-8,-1-5 8,1 4 0,0-4 32,-1 5-8,0-5-56,0 4 16,-2-4 0,2-1-120,-1 6 88,0-5 16,-1 4-56,0-4-8,2-1-40,-5 6 80,3-5 0,-3 4-32,3-3-56,2-2 8,-7 1-64,5 1-72,-5 4 24,2-5-8,5-1 120,-6 2-168,0 0-72,1 0-48,-1 0-96,6-2 384,-6 1-464,0-1-72,1 1-105,-1-1-87,6 0 728,-1 0-968,-7 0-216,6 0-304,-5 0-257,7 0 1745,-2 0-1936,-4 0-65,4 0 169,-3 0 424,5 0 1408,-2-1-889,-3 0 417,4-1 232,-1 1 0,2 1 240,-5-2-280,5 0-184,-2 0-2136,2 2 2600</inkml:trace>
  <inkml:trace contextRef="#ctx0" brushRef="#br0" timeOffset="2443">1642 218 7881,'0'0'0,"0"0"2073,0-1-577,0 0-912,0-2-488,-1-2-168,1 3-64,0-4 104,0 4 40,0-5 56,0 2 104,0 5-168,0-6 184,0 0 24,1-1-16,1 0-48,-2 7-144,5-9 88,-3 1-56,1 0-16,-3 8-16,5-9 16,-3 1-40,4-1 16,-4 1-24,4 0-16,-6 8 48,3-9 0,3 1-16,-3 0-8,-3 8 24,7-8 16,-6 0-48,5 1 40,-4 1 0,-2 6-8,6-7-8,-4 1 32,4 1 0,-4 2 16,1-3-8,-1 4-8,0 0-72,0-1 88,0 1 32,-2 2-72,1-2 88,1 2 64,-1-1-8,0 1 16,-1 0-160,0 0 216,1 0 33,-1 0-33,0 2-32,0-2-184,0 2 152,-1 4-40,-1-4-56,0 5-32,2-7-24,-2 6-32,0 0 16,-3 2 24,3 2-8,-8 4-8,3 3-24,0 0 8,0 1 32,-1 0 16,0 0-8,0-1 0,1 1-16,7-18 0,-8 19 48,1-1-8,-1 1 16,1-2 24,7-17-80,-8 19 32,1-1 72,1 2 0,-1-2 8,7-18-112,-7 18 168,1-1 0,-2 0 0,1 0-32,0-2 8,-2 0-8,3-1 0,-2 0 16,2-2-16,0 1-16,0-1-16,1-2-32,-1 0-16,4-2-48,-5 1-24,1-2 40,1 1 32,0-2 16,3 1-40,-4-5 0,6-2-32,-2 7 16,0-6-72,-3 1 96,4 0-72,-1 0-16,-3-1 32,3 1-112,1-2 0,1 0 128,-2 0-232,0 0-40,0 0-8,0-1-48,2 1 328,-2-1-320,0-1 8,0 0 0,1-4-16,1 6 328,-1-2-304,1-4 7,0 3 1,0-3 72,0 6 224,0-6-184,0 0 64,1 0-16,1 0 40,-2 6 96,2-7-136,4-1-48,-4-1 64,5 1 0,-7 8 120,6-9-136,0 1 32,-1-1-32,0 1 24,-5 8 112,6-7-96,1-1-56,0 1 24,0 1-16,-7 6 144,6-7-160,0 1 56,1 1 0,-1 2-16,-6 3 120,6-5-88,0 3-8,-1 0 24,-2 0-8,-3 2 80,6-2-80,-3 0 16,3 0 16,-3 1 40,-3 1 8,7 0-24,-5-1 8,3 1 16,-2 0 8,-3 0-8,7 0 24,-5 0 32,4 0-8,-4 1 48,-2-1-96,6 1 120,-4 1 8,4-1 24,-4 1-56,-2-2-96,5 2 96,-3 0 8,0 0-48,4 0 0,-4 0 8,0 0-40,3 0 32,-3 0 8,1 0-24,2 0-8,-3 0-40,1 0-24,2-1-32,-3 0-88,1 0-96,2 1-96,-5-2 344,2 1-576,0-1-168,4 1-177,-4-1-135,3 0 72,-3 0 120,4 0 216,-4 0 223,4 0 153,-3 0 128,3 0 8,-3 0-24,3 0-24,-3 0-104,4-1-632,-5 0-1448,-2 1 2368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06.10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157 222 7257,'0'0'0,"0"0"2129,0 0-353,0 0-784,0 0-648,0 0-304,0 1-56,0-1 24,0 1 8,0-1-16,0 0 120,0 2 88,0-2 32,0 0 144,0 0-384,0 0 392,0 0-47,0 0-41,0 0-96,0 0-1457,1 0 2642,0-1-1249,0 0-16,0 0 32,-1 1-160,2-2 152,-1 0-8,1 0-32,0 0 16,-2 2-128,2-6 128,0 4 16,0 0 0,0-3 8,-2 5-152,2-3 128,0-4-48,0 5 0,0-5-88,-2 7 8,2-2 24,0-5 16,-1 5-48,1-6 24,-2 8-16,2-5 0,0-1-56,0 0 48,0 1-40,-2 5 48,2-6-96,-1 1 8,0 0-80,0 0-32,-1 5 200,0-6-216,1 4-56,0-5 64,-1 5 0,0-5 8,0 5 0,0-4-104,-2 4-32,2 2 336,-1-2-417,-1 0-135,-4 0-80,4 0-88,-4 0-16,4 1 72,-6 1 120,2 0 144,6 0 400,-6 0-241,0 0 121,-1 2 88,1 3 48,-1-3 16,-1 6 80,1-2-23,-2 1 63,1 1 16,-1 2 0,1 0 40,0 0-24,8-10-184,-8 10 200,1 0 8,0 1 24,0-1 16,7-10-248,-6 9 264,1 1-24,0-1 32,3 0-40,2-9-232,-7 10 184,5-1 24,-5-1-32,5 0-32,2-8-144,-5 8 176,4-1-72,-1 0-8,0 0 16,2-7-112,-2 7 40,0-1 32,1 0-40,0-1-40,1-5 8,0 2 32,0 4-64,0-4-32,0 0 24,0-2 40,0 2-112,0 0 32,1-1-8,1 0-72,-2-1 160,2 2-136,1-2-48,2 0-96,-3 0-64,-2 0 344,2 0-504,5-1-88,-4-1-32,3 0 40,-6 2 584,3-2-521,3-1 25,-3-2 0,3 3-48,0-4-32,0 4-8,0-5 8,1 5 64,-1-6 80,1 6 111,-1-5 89,1 1 64,-7 6 168,6-2-104,1-5 24,-1 5 32,1-5-8,-1 5-8,0-5-8,-1 5-16,1-4 16,0 4 0,0-4 16,-1 4 16,0 0 0,-5 2 40,6-3-32,-4 1 8,5-1 8,-5 1 24,-2 2-8,6-2 0,-4 1 24,1 1 40,-1-1-8,-2 1-56,3 0 104,-1 0 24,0 1 0,0 1 40,-2-2-168,2 2 224,-1 0 96,0 3 137,0-4 159,-1-1-616,0 5 688,1-3 32,-1 3-40,1-4-16,-1-1-664,0 6 632,0-4-47,0 5 7,0-5-72,0-2-520,0 7 432,0-5-80,0 5-128,0-5-64,0-2-160,-1 6 120,1-4-48,0 3 0,0-3-56,0-2-16,0 6-32,0-5-8,0 4-16,0-4 0,0-1 56,0 2-64,1 0-40,0 4-48,1-6-64,0 1-120,0 0-120,1 0-184,0 1-121,-3-2 761,5 0-888,-3 1-96,0-1-8,4 0 72,-4 0 200,-2 0 720,7 0-481,-5 0 177,5 0 112,-5-1 8,-2 1 184,7 0-264,-4-2-320,4 0-2168,-7 2 2752</inkml:trace>
  <inkml:trace contextRef="#ctx0" brushRef="#br0" timeOffset="758">740 264 6937,'0'0'0,"0"0"2280,0 0-271,0 0-2009,-1 0 1184,0 0-776,-1-1-376,0 0-96,2 1 64,-1-1-128,0 0 88,-1-1-8,1 0 32,1 2 16,0-2 80,-1-1-24,1-2 8,0 3 16,0 2-80,0-6 40,0 3-48,0-4 16,0 1-72,0 6 64,0-5-80,2-2-32,0 1 0,1-1 0,-3 7 112,3-7-128,2-1 32,-3 0-16,6-2 24,-8 10 88,5-10-80,1-1-16,1 0-8,-1 2-24,0-1-8,-6 10 136,6-9-112,0 0 8,1 0 8,-1 1 64,-6 8 32,7-8-48,-2 1 32,1 0 8,0 1-32,-6 6 40,6-7-16,0 1-16,0 1 8,0 0 16,-6 5 8,6-6-48,0 5-8,-1-5 8,1 4-40,-6 2 88,2-2-80,5-1-64,-5 1-32,5 0-8,-7 2 184,2-1-176,3 0 16,-3 1 8,1 0 96,-3 0 56,2 0-64,1 0 64,-1 1 24,0 0-24,-2-1 0,2 2 8,0 4-16,0-4 8,-1 5-24,-1-7 24,1 5 16,-1 1 8,0-1-8,0 3 24,0 0 8,-2 1-8,0 2 16,-4 2 32,6-13-88,-1 12 80,-5 1 56,4 0 0,-5-1 64,5-1 48,-5 0 56,5 0 40,-5-2 8,7-9-352,-1 10 368,-6-2 8,5 1-32,-4-1-8,6-8-336,-2 8 280,-4-1-32,4 0 16,-4-2-48,6-5-216,-1 6 201,-5-4-41,5 4-48,-1-4-40,2-2-72,-2 5 104,0-3-40,0-1 24,0 0-16,2-1-72,-2 2 24,0-1 16,0-1-56,1 0 8,1 0 8,-1 0-24,-1 0-24,1 0-24,0-1-40,1 1 112,0-2-160,0-1-24,0-2-32,0 3 7,0 2 209,0-7-232,0 2 0,2-1 64,0 0-32,-2 6 200,2-7-152,3-1 0,-3 0-64,5-1 56,-7 9 160,6-10-152,0 1 16,0 0 48,0 0-8,-6 9 96,5-9-80,0 0 16,1 1 16,0 0 0,0 0 0,1 1 0,-1-1 16,1 0 8,-7 8 24,8-7-32,-1 0 0,0 1-40,0 0-16,0 0 0,-1 1-32,1 2 8,-1-3-24,0 4-16,-1-1-64,0 0-64,-2 1-72,-3 2 352,6-2-392,-4 0 39,4 2 49,-4-1 56,-2 1 248,2 0-176,1 0 56,0 0 56,-1 2 24,-2-2 40,2 2-24,0 3 0,0-3 24,-2 3 24,0-5-24,1 2 56,-1 5-16,0-2 0,0 1 24,0-6-64,0 6 80,0 0 56,-1 1 24,-1 1 88,2-8-248,-6 10 272,4-1 73,-3 1 31,3-1-40,2-9-336,-6 9 344,4-1-48,-3 1-16,4-1-8,1-8-272,-5 8 240,3 0 16,-3-1-16,4 0 48,-1-1-16,-3 0-32,3 0 8,0-1-40,0-3-24,0 5-32,1-5-48,-1-1 16,2-1-120,-2 6 105,0-6-9,1 2 0,0-1-88,1-1-8,-2 1 48,1 1-24,0-1-48,1-1 16,-2 0-40,2 0 40,0 0 16,0-1 40,0 1-48,0-2 16,0 0-56,0 0 32,2 0-32,-2 2 40,2-5-72,0 2 56,0-4-56,0 5 8,3-5 40,-3 1-41,0 1 33,5-3-72,-7 8 104,5-8-80,2-1 48,0-1-16,0 0 64,-7 10-16,8-10-24,0 1-8,-1-1 40,0 2-48,-7 8 40,7-8-16,0 0 16,0 1-64,-1 1 56,-6 6 8,7-7 24,-1 1-32,2 0 40,-2 0-24,-6 6-8,7-5-72,-1 2 32,0-4-40,-1 5 0,-5 2 80,6-1-80,-4-2-32,4 1 56,-4 1-16,-2 1 72,6-2-24,-4 2 64,0-1-40,1 1 80,-3 0-80,2 0 40,0 0-16,0 1 48,0 1 16,0 0 64,-1 3 24,0-3-16,-1 4-8,0-4 1,0-2-153,0 6 144,0-4 16,0 6-32,0-8-128,0 6 72,-1 0 72,0 0-32,-1 1-16,0 2 8,2-9-104,-5 9 40,3 0 0,0 0 16,-3-1-24,5-8-32,-1 8 0,-1 0-32,0-1-16,-3-1 48,5 1-24,-2-1 40,0 0-32,0-1-64,0 0-16,0-3-88,0 5-184,1-5-153,1-2 521,-2 5-696,1-3-184,0-1-24,-1 1-72,2 0-56,-1 0-41,1-1-39,-1 1 80,1-2 1032,0 0-880,0 1 255,0-1 209,0 1 168,0-1 248,0 0-168,0 0-16,0 0-24,1 0-144,-1 0 352,0 0-3088,0 0 3088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08.78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8 424 8105,'0'0'0,"0"0"0,0 0 2753,0 0-329,-1 0-1031,0 0-921,1 0-472,-2 0 56,1 1-128,0 0 0,1 1 8,0-2 64,-1 1-8,1 0 48,0-1 32,0 2 48,0-2-120,0 0 120,0 1 8,0-1-48,0 1 8,0-1-88,0 0 64,2 0-24,0 0 56,0 0-8,-2 0-88,5 0 168,-3 0 40,1 0-32,2 0-16,-5 0-160,2-2 144,1 0-8,2 0 8,-2 0 40,-3 2-184,6-2 144,-3 0 24,3 0 8,-3-1-64,-3 3-112,6-5 96,-3 3-40,3-1 0,-3-3 56,-3 6-112,7-3 72,-5-3-16,5 3-48,-5-3 32,-2 6-40,7-6 72,-5 1-40,5 0-40,-5 0-56,4 0-48,-4-1 120,4 4-56,-4-5-8,-2 7 56,2-6-40,3 4-112,-3-5 48,0 5-24,-2 2 128,2-7-176,0 4 16,0-2 8,-1 3 56,-1 2 96,1-6-64,0 4 16,-1-1 8,0-2 16,0 5 24,0-1-24,0-1-24,0 0-24,-1 0 24,1 2 48,-2-1-64,0 0-8,0 1-8,-3 0-72,5 0 152,-1 0-128,-4 2 48,3-1 32,-4 1 16,6-2 32,-2 5 8,-5-3-16,5 4 40,-6-4 8,8-2-40,-5 8 64,-1 0 48,0 0-16,0 1 32,6-9-128,-7 9 128,1 1 0,0-1 40,0 1 16,6-10-184,-5 9 200,3 0-16,-5 1-24,6-2-16,1-8-144,-6 9 96,4-1 0,-4 0 0,5 1-40,1-9-56,-2 8 48,-3 0-16,4 0 0,-1-1 0,2-7-32,-1 7 48,0-1-48,1 0-8,-2-1-24,2-5 32,0 6-40,0-4 16,0 4-72,1-5-16,-1-1 112,1 6-88,-1-5-48,1 1-32,0 0-56,1-1-128,1 0-88,2 1-208,-3-2-160,-2 0 808,5 0-1000,-2 0-113,3 0-15,-3-1 8,4-1 64,-7 2 1056,6-2-1025,0-3 65,1 2 32,0-3 96,-7 6 832,8-3-752,0-4 184,0 2 175,-8 5 393,8-7-264,1 0 128,-1 1-40,-1-1-8,0 0-32,-7 7 216,7-7-312,0 0-2776,-7 7 3088</inkml:trace>
  <inkml:trace contextRef="#ctx0" brushRef="#br0" timeOffset="1">55 187 6025,'0'0'0,"0"0"0,0 0 3377,-1-1-657,0 0-679,-1 0-1089,2 1-952,-5-2 296,5 1-272,-2 0-72,0-1 120,2 2-72,-2-2 136,0 0 72,1 0 128,0 0 32,1 2-368,0-2 352,0 0-24,0-3-184,0 3-88,0 2-56,0-3 40,0-2-56,0 3 80,2-1-48,0-2 0,1 3 16,0-4 0,2 4 40,-5 2-72,2-3 48,0-3-48,4 4-24,-4-3 80,-2 5-56,6-2 56,-3 0 8,3-4 8,-3 4-48,-3 2-24,6-2 24,-3-3 64,4 3-32,-5 0 8,-2 2-64,7-2 32,-5-1 24,5 0 16,-5 1-32,-2 2-40,7-2 8,-4 1 0,3-1 40,-3 2 16,-3 0-64,6 0 64,-4 0 0,4 0-72,-4 0 40,-2 0-32,6 0 32,-4 2-88,4-1 0,-4 1-32,-2-2 88,5 2-112,-3 4-8,0-4-88,4 3-120,-6-5 328,2 1-392,0 4-72,0-3-64,1 5-88,-3-7 616,2 2-664,1 5-88,-1-1-129,0 0-119,-2-6 1000,1 5-1112,1 1-96,-1 0 7,-1 0 33,1-1 56,0 1 144,-1 0 216,1 0 239,-1-6 513,1 5-288,-1 0 120,1 1 24,0-1-8,-1-5 152,0 5-168,1 0-104,0-3-2536,-1-2 2808</inkml:trace>
  <inkml:trace contextRef="#ctx0" brushRef="#br0" timeOffset="2">256 358 5697,'0'0'0,"0"-1"1272,0 1-104,0 0-1168,0-2 768,0 1-384,0 0-231,0-1-97,0 2-56,0-1 40,0 0 56,1-1 120,0 1 112,-1 1-328,0-2 416,1 0-8,0 0-72,0 0-120,-1 2-216,1-2 160,1 0-40,-1 0-64,0 0 32,-1 2-88,1-2 80,1 0 32,-1 0-8,0 0 8,1 0-40,0 0 16,-1 0 0,1 0-32,-2 2-56,2-2 104,-1 1-56,0 0 8,1 0 8,-2 1-64,1-1 56,0 1-8,1-1 32,-2 1 8,0 0-88,1 0 104,0 1 0,-1 1-48,1 0-16,-1-2-40,0 7 0,0-5 24,0 4 0,0-1-24,0 1 48,0 0-40,-1 1 0,-1 1 8,2-8-16,-2 8-16,0 0 32,0 0 0,0-1 32,2-7-48,-2 8 72,0 0-32,-3-1-24,5 0-16,0-7 0,-2 8-24,0-1 56,0-1 16,0 1-40,2-7-8,-2 6 32,0 0-48,0-1 24,1 1 32,-1-1-32,1-3-8,0 4-32,1-5 0,-1 4-16,1-3-32,0-2 80,-2 2-80,2 0-136,0-1 64,0 1-40,0-2-72,0 0 264,0 1-264,0-1-8,1 0 0,0 0 16,-1 0 256,1 0-264,1-1 16,-1-1-8,1 1 48,-2 1 208,2-2-200,0-1 16,0-2 72,0 3-16,-2 2 128,5-3-112,-3-3 32,1 4-24,2-5-16,-5 7 120,2-2-104,0-5-16,4 2-24,-4-1 56,-2 6 88,5-6-97,-3 0 49,4 0 16,-3 0 24,-3 6 8,7-6 8,-2 0 8,1 0 8,-1 0-8,-5 6-16,5-6 40,0 0 8,0 0 33,1 0-1,-6 6-80,5-5 80,0 0-8,-2-1 24,3 4 8,-6 2-104,3-6 88,3 4-8,-4-1-32,3 1 16,-5 2-64,2-2 72,0 1 24,4 0 48,-4 0 16,-2 1-160,2 0 208,0 0 48,1 0 64,-1 1-16,-2-1-304,1 2 312,0 3-56,1-4-96,-2 5-32,0-6-128,1 2 80,0 5-32,-1-2 24,0 0-8,0-5-64,0 6 64,0 1 32,-2 1-64,1 0 32,-1 0 24,0 0-16,0-1 72,-3 1 16,5-8-160,-1 7 136,-1 1 88,0-1 25,0 0-41,0-1 24,0 1-48,1-1-32,-1 0-8,2-6-144,-2 5 136,1 0-32,0-3-24,-1 3-16,2-5-64,-1 2 56,0 3-64,1-5-16,-2 2 32,2-2-8,0 2-72,0-1 0,0-1-24,0 1-96,0-1 16,0 0 0,0 0-72,0 0 8,0 0 240,1-2-337,1 0-39,0 0-40,0-3-32,-2 5 448,3-2-440,2-1 40,-3-2 64,0 3 8,-2 2 328,6-7-264,-3 5-40,3-5 8,-3 5 40,-3 2 256,7-8-248,-2 3 16,1 0 47,-1 0 25,-5 5 160,5-5-136,2-1 80,-1 0 0,1 0-8,-7 6 64,6-6-32,1 0-24,-1 1 32,1 0-8,-7 5 32,6-5-16,0-1 8,0 1 0,0 0 32,-6 5-24,5-5 16,0-1 0,1 4 0,-1-5 16,-5 7-32,2-2 40,5-4 8,-5 5 0,4-2 16,-4 0 16,0 1 0,0 1 48,0 0 25,0 1 47,-1 0 40,0 0 40,0 0 16,-1 0-16,0 2-32,0 0-64,0 4-32,0-5-48,0-1-104,-2 7 96,2-5-16,-1 5-32,1-7-48,-1 2 80,1 5-16,-2-1-24,0 0 16,0 0-24,2-6-32,-2 6 48,0 0 16,0 0-16,0-1 40,0 1 16,0 0 24,1-1-24,0 1-24,1-6-80,-2 5 72,1-3-24,0 5 24,-1-5-48,2-2-24,-1 6-8,1-4-32,-1 4-8,1-5-16,0-1 64,0 2-88,0 0 0,0 0 8,0 0-40,0-2 120,0 2-128,0-1-16,1-1-48,0 0 32,-1 0 160,2 0-168,0 0 8,0 0-8,0 0-32,-2 0 200,2-1-248,3-1-8,-3 0-32,0 0 0,-2 2 288,6-2-312,-4-1 15,0-2 41,3 3-16,-3-1 64,1-2-24,2 3 16,-3-3 56,1 3 8,2-4 72,-3 4-16,0-3 32,4 3 8,-4-1-16,0-2 8,3 3-16,-5 2 80,2-2-96,0-4 0,0 5 24,1-2 0,-3 3 72,3-3-48,-1 1 0,0-1 24,0 0 40,0 1-32,0-1 40,0 1-24,0-1 0,-1 1 32,1 0-8,-1 0 8,0 0 24,-1 2-56,1-2 56,-1 0 40,1 1 72,0 0 56,-1 0 136,1 0 96,0 1 120,-1-1 81,0 1-657,1 0 656,-1 0-48,0 0-104,0 0-56,0 0-448,0 0 392,0 1 32,0-1-8,0 2-48,0-2-368,0 0 376,0 1-55,0 0-65,0 1-40,0-2-216,0 1 152,0 0-72,0 0-8,0 1 0,0-2-72,1 1 48,-1-1-32,1 1 32,0-1-32,-1 0-16,0 2 8,1-2 64,0 1-32,0-1 40,-1 0-80,1 1 56,1-1-16,-1 2 40,1-2-40,-2 0-40,2 0 72,0 0-16,0 0-48,0 0 48,-2 0-56,3 0 56,-1 0-16,4 0-16,-4 0-24,-2 0 0,6-1-16,-3 0 16,3 0 16,-3 0-24,-3 1 8,6-2-48,-3 0-8,4 0-8,-5 1-48,-2 1 112,7-2-168,-5-4-104,5 4-24,-5 0-40,-2 2 336,7-5-361,-4 3-15,3-5-72,-3 4-8,-3 3 456,6-6-448,-3 3-8,3-3 8,-4 3-72,-2 3 520,6-7-584,-4 2-72,3 0-89,-3-2-31,1 1 0,0-1 32,-1 1 56,-1 0 112,-1 6 576,1-6-480,0 1 87,-1 0 137,0 2 96,0 3 160,0-6-112,-1 3 64,0-3 16,-1 4 16,-3-3 32,3 3-8,-3 0 16,4 0-8,-5 2-16,4-1 0,-5 1 24,5 0 16,2 0-40,-7 2 128,1 3 104,-1-3 121,0 6 191,-1-2 216,0 2 184,-1 1 136,-2 1 48,11-10-1128,-10 10 1081,1 0-121,1-1-168,0 0-88,8-9-704,-7 9 512,0 0-56,0 2-31,1-1-65,6-10-360,-6 9 456,1 0-24,3-1 16,-5 1-40,7-9-408,-2 8 344,-4-1-64,5 1-64,-1-1-64,2-7-152,-2 7 136,0 0-24,1-2-48,-1 1 40,2-6-104,0 5 8,0 0 64,0-3-40,0 4-48,0-6 16,1 2-16,0 3-64,1-4-8,0 1-16,-2-2 104,2 2-176,1 0-72,-1 0-112,4 0-160,-6-2 520,2 1-568,4 0-184,-3-1-129,4 1-175,-7-1 1056,6 0-1232,0 0-120,2 0-137,-1 0-63,2 0 152,-9 0 1400,9 0-1104,0-2 359,2 1 377,0-2 120,-11 3 248,10-6-248,1 4-120,-2-4-2344,-9 6 2712</inkml:trace>
  <inkml:trace contextRef="#ctx0" brushRef="#br0" timeOffset="537">1486 159 11002,'0'0'0,"0"0"2928,0 0-1271,0 0-1657,0 0 504,0 0-480,0 0-96,0 0-32,0 0 32,0-1 88,0 0 72,1-1 72,-1 2-160,1-2 192,1 0-16,0 0-48,0-1-8,-2 3-120,3-2 64,2-3 8,-3 3-56,4-1-16,-6 3 0,3-5 0,3 3-16,-3-3 24,3 2-16,-6 3 8,3-7 0,4 5 8,-2-5 32,0 1 16,-5 6-56,6-5 16,-1 0 24,0 0-16,0 0-16,-5 5-8,3-6 24,3 1 8,-4 0-40,4 2 88,-6 3-80,2-6 64,1 3 8,-1-3-24,1 3-32,-3 3-16,2-6 56,-1 4 8,1-4 24,-2 4-16,0 0-8,0-3 24,0 3 48,-2 0-32,2 2-104,-5-3 80,4 0-24,-1 1-16,-5 0-8,7 2-32,-2-1 72,-5 1-104,1-1 16,-2 1-8,8 0 24,-8 0-48,-1 1 16,0 1-72,-2 4 24,11-6 80,-11 2-48,-1 6 40,0-1 24,0 1-24,12-8 8,-11 8-24,-1 2 24,1 0 48,0 2 0,11-12-48,-11 11 8,0 1 32,1 1 40,-1 0 40,11-13-120,-10 13 160,-1 1-56,2 0-64,-2-1 0,11-13-40,-10 15 56,1-2 1,-1-1 31,2 1-56,8-13-32,-8 11 64,1 2 8,0-2-72,1 1 8,6-12-8,-2 11-16,-6 0-40,6 0 112,-3 0-56,4-1-32,-1 1 40,1-1-48,1-1 24,0-9 16,-1 10-56,1-2-48,0-1 23,1 0-31,-1-7 112,2 6-144,0-1 0,0 1-128,1-4-96,-3-2 368,5 7-432,-3-5-176,1 3-144,3-4-104,-6-1 856,2 2-1033,6 0-103,-1 3-40,-1-3-16,-6-2 1192,7 1-1088,0 0 103,0 1 81,1-1 80,-8-1 824,8 0-768,0 0 104,-1 0 111,1 0 137,-8 0 416,8 0-272,0-1 88,1 1 64,1-2 32,-10 2 88,10-2-88,0-1-8,1 1 8,-1-4 0,-10 6 88,10-2-112,0 0-16,-1-4-64,0 4-224,-9 2 416,8-6-2368,-8 6 2368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35.078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7 418 8985,'0'0'0,"0"0"0,0 0 2481,0 0-753,0 0-1128,-2 0-408,1 0-208,-1 0-64,2 0 128,-1 2-8,1-2-24,0 0-24,0 0 24,0 0 97,0 0 63,1 0-8,2 0 32,0 0-144,3 0 48,-4 0 0,1 0-136,4-1 48,-7 1-16,2-1 0,5 0 48,-4-2 80,5 1-32,-8 2-96,7-3-8,0-3 64,0 3-16,0-4 40,-7 7-80,9-6 64,3-1-152,0-1 48,-1 0 0,-11 8 40,10-7 32,0-3 0,-1 1-88,1 0 24,-10 9 32,8-9 24,1 0 24,-1 1-40,-1-1-128,-7 9 120,7-7-136,-1-1 24,0 1 32,-3 0-48,-3 7 128,8-7-264,-6 0-72,5 0 23,-5 1 9,-2 6 304,2-3-392,1-5 32,-1 6-80,-1-5 120,-1 7 320,1-2-192,-1-5-72,0 4 56,0 1 40,0 2 168,0-3-56,0 0 64,-2 1-24,0 0-64,2 2 80,-2-1-120,0 0 16,-4 0 24,4 1 16,2 0 64,-6 0-80,3 0 32,-5 2 112,5-1 24,-6 6 56,3-6 16,-1 6 40,-1-1 112,8-6-312,-8 7 328,0 1 24,-2 2-24,1-1 0,0 2 120,9-11-448,-11 12 400,1 1-48,1-1-55,0 0-65,9-12-232,-9 12 304,1 0 0,0-2-136,1 1-48,7-11-120,-7 10 80,1 0 48,4 0 80,-6-1-72,6 0-72,-5-1-32,6 1 48,-1-1 56,0 0-80,0-1-24,2-1-16,0 0 16,0-4 88,0 5-72,0-5-112,0 0 48,0 1-24,1-1 48,2 0-64,-1 0-176,-2-2 232,6 2-288,-4-1-120,6-1-96,-2 0-128,0 0-129,0-1 1,0-1 120,1 0 0,2-1 56,2-5-96,1 5-48,-1-6 15,-11 9 713,12-7-712,0 0-8,0-2-16,0 2 88,-12 7 648,13-8-592,0 0 152,-2 0 96,0 0 55,-1 0 105,1 0 56,-1-1-8,-1 1-32,0-1-24,0 1-48,0-2-384,-2 1-2096,-7 9 2720</inkml:trace>
  <inkml:trace contextRef="#ctx0" brushRef="#br0" timeOffset="411">184 134 9714,'0'0'0,"0"0"3760,-2 0-911,1 0-1841,1 0-1008,-2 0 248,1-1-248,-1 0-176,1 0 112,1 1 64,0 0-88,0-3 32,0 1 56,0-1-72,0-3 120,1 3-8,1 0-32,0-3-16,1 3 16,3-4-72,-3 5 56,0-4-32,-3 6 40,7-2-40,-5-5 56,5 4-16,-4 0-8,-3 3 8,8-7-24,-5 5-64,5-5-48,-5 4-104,-3 3 240,8-7-416,-5 5-80,6-1-184,-1-3-176,-8 6 856,7-3-1049,0 0-327,0-3-288,0 4-145,-7 2 1809,7-3-1712,-1 0 416,0 0 439,0 0 393,-6 3 464,7-2-232,-1-1 0,-3 1-120,5 0-2736,-8 2 3088</inkml:trace>
  <inkml:trace contextRef="#ctx0" brushRef="#br0" timeOffset="863">446 251 4544,'0'0'0,"0"0"617,0 0-25,0 0-112,0 0-480,0 0 296,0 0-112,0 0 16,1 0 48,-1 0-248,1 0 272,-1 0 48,1 0 40,0 0 48,-1 0-408,1 0 416,-1 0-40,1 0-87,0 0-57,0 0-8,0 0 0,-1-1 0,1 0-16,-1 1-208,1-1 232,0 1 32,-1-1-8,0 0-48,0 1-208,0-2 120,0 1-32,0-1 32,0 1 56,0 1-176,0-2 128,0 1-16,0 0-40,0-1 48,0 2-120,-1-1 136,1 1-32,-2-1-24,0 0-24,0 0 48,-1 1 72,1-1-48,-4 0-72,6 1-56,-2-1 96,-4 1 8,4 0 96,-4 0-24,6 0-176,-1 0 153,-6 3-41,6-1-16,-5 0 72,4 4-88,-5-3-16,5 4 56,-5-5 24,7-2-144,-3 10 208,-4-4 40,5 0-96,-5 1 48,7-7-200,-2 8 232,-6 2 8,5 0 32,-4 0-144,4 0 0,-4 0 56,6-1-16,-6 0-8,7-9-160,-1 8 80,-1 0-64,-5 0 72,7-1 24,0-7-112,-2 7 56,0 0-80,1-1-72,-1-4 104,2-2-8,0 9 48,0-7-16,0 5-64,0-6-48,0-1 80,1 3 0,1-1 40,0 4-32,0-6-88,-2 0 80,3 2-64,0-1-16,3-1 80,-4 2-40,-2-2 40,3 0-208,5 0 24,-5 0-32,5 0-8,-8 0 224,3 0-248,6-1-152,-2-1 16,0 0 72,-7 2 312,7-2-288,0-1 24,0 1-96,0 0-17,-7 2 377,7-3-256,1 0-8,0 0 16,-1 0-80,-7 3 328,8-3-424,-1 0 48,0 0 8,0 0 0,-7 3 368,7-4-328,0-2 24,0 5 88,0-2 72,-7 3 144,7-3-160,0 0 24,0 0 24,-1 0 56,-3 1 48,5-1-16,-5 1-56,4-1 24,-5 1 56,1 1 16,0-1 8,0 0-24,-1 2 16,0-1 40,0 0 80,-1 0-32,0 1 48,-1 0-152,0 0 216,1 0 80,0 0 88,0 0-32,0 0-16,-1 3-32,0-1 40,0 0 32,0-2-376,0 3 288,0-1-40,0 0-56,0 1 16,0-3-208,0 2 224,0 4-64,0-4-39,0 0-25,0-2-96,0 3 160,1 3 32,0-5-96,0 2-32,-1-3-64,0 2-8,1 4 64,1-4 80,-1 0-88,-1-2-48,2 2 8,0 1-64,1-1 32,-1 1 48,-2-3-24,2 2-56,4-1-88,-3 1-48,3 0-144,-6-2 336,2 1-481,5 1-231,-4-2-280,4 1-40,-7-1 1032,3 0-1088,5 0 15,-5 0-39,5-1-40,-8 1 1152,7-1-992,0-1 232,0 0 255,0 0 201,-7 2 304,7-3-192,0-4 48,0 5-8,0-1-32,-7 3 184,6-6-328,0 3-2632,-6 3 2960</inkml:trace>
  <inkml:trace contextRef="#ctx0" brushRef="#br0" timeOffset="1245">700 184 14002,'0'0'0,"0"0"4369,0 0-4369,-1 0 2193,-2 0-1585,1 0-616,-4 0 24,6 0-16,-2 0-72,0 0 48,-1 0-24,1 0-8,2 0 56,-2 0 32,-1 0 0,2 0-112,-1 0-112,2 0 192,-1-1-208,1 1-64,-2 0 0,2-1-192,0 1 464,-1-1-568,1 1-161,0 0-167,0-1-232,0 1 1128,0 0-1544,0 0-353,0-1-175,1 0-25,-1 1 2097,1-1-1824,1 1 408,-1-1 439,1 0 441,-2 1 536,1-1-248,1 0 56,-1 1-56,1-1-200,-1 0-2280,-1 1 2728</inkml:trace>
  <inkml:trace contextRef="#ctx0" brushRef="#br0" timeOffset="1829">1100 364 6793,'0'0'0,"0"0"2072,0 0-151,0 0-1921,-1 0 1016,1 0-704,-2 0-272,2 0-80,0 0 40,0 0-16,0 0 56,0 0-80,0 0 64,0 0-32,0 0 80,0 0-32,0 0 16,0-1-112,0 1 56,0-1 0,0 0 40,1 0 24,0-2-24,-1 3-40,2-2-32,0 0-40,-1-1 88,1 1 16,-2 2-32,3-6-40,-1 4 24,0-2-64,1-3 48,-3 7 32,2-2 40,0-4-40,1 3-40,-1-4 16,-2 7 24,2-3-8,1-4 40,-1 3-64,0-3-16,-2 7 48,3-3-40,-1-5 8,0 5 80,-1-5-72,-1 8 24,2-3-88,-1-5-8,1 5-40,-1-5-32,0 5-48,-1-4-80,1 4 8,-1-4 72,0 7 216,0-2-224,0-5 16,-1 5-72,-1-5 8,0 4 31,-5 0 17,4-3 0,-4 4-16,0-1 40,-1-1 96,0 1 72,-2 1 16,10 2 16,-10-2 40,-1 2 56,1 0 64,0 1 88,0 2-24,0 3-48,0-4 25,-1 8 31,11-10-232,-11 7 304,0 0-8,0 3 8,1 0 32,10-10-336,-10 11 368,-1 0 16,2 2-40,-1-1-72,10-12-272,-9 11 248,0 2 8,1-1 0,1 0-56,7-12-200,-7 11 112,0 0-16,5 0 64,-7-1 24,9-10-184,-2 10 184,0-1-31,-4 1-65,6-2 72,0-8-160,-2 9 152,2-1-40,-2-1-48,2-1-32,0-6-32,0 2 72,0 4 48,0-4-32,0 0-56,0-2-32,1 2 16,2-1 48,-1 1 72,4-2-32,-6 0-104,2 0 72,5 0-24,-3 0 0,5-1 64,-9 1-112,7-2 72,0-4-40,2 3 24,3-7 48,3 1 40,0-3-104,3 0-104,-2 0 8,0 0 32,-16 12 24,14-14-32,0 1-48,1-1-80,-1 1 8,-14 13 152,13-14-56,0 1 0,0 1-64,-1-2-56,-12 14 176,12-12-224,1 0 96,-1 0-8,-1 0-32,-1 0-24,1 1-41,0 0 121,-1 0 32,0 0-48,-1-1 0,0 1-48,0 1 72,-1 0-40,0 1-8,-1-1-8,0 0-32,-7 10 192,6-8-56,0-1 56,-3 1 16,5 0-32,-8 8 16,3-7 24,3 4-64,-3-4-32,0 4 32,-3 3 40,2-6-72,1 4-8,-3-1-8,1 1-24,-1 2 112,1-2-96,0 1-8,-1 0-32,0 1-32,0 0 168,0 0-216,-2 0 0,1 0 0,-2 2 24,3-2 192,-6 3-176,4 4 40,-4-5-24,4 6 64,-7-2 8,3 2-32,-1 2 144,-2 3-24,9-13 0,-11 16 8,0 1 80,0 0-8,0 1 24,1-1-16,1-2-40,-2 2 48,0-2 56,11-15-152,-10 16 176,1-1-8,0-1-136,2 0 32,7-14-64,-7 14 40,0 3 16,1-2-24,4-1-72,2-14 40,-8 14 8,6-1 32,-5-1 0,6-3-40,1-9 0,-2 9-80,-1 0-40,2-2-8,1-1-160,0-4-208,0 7-337,0-7-247,0 4-80,1-5 40,1 1 208,-1 0 295,2-1 257,-1-1 168,0 0 56,1 0-16,3 0-16,-4-1-32,4 0-96,-2-2-2624,-4 3 2920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09.96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173 364 3760,'0'0'0,"0"0"1185,0 0 79,0 0 88,0 0-216,0 0-287,0 0-849,0 0 584,0 0-112,0 0-16,0 2 24,0-2-480,0 0 528,0 1 24,0-1 8,1 0-72,-1 0-488,0 0 393,1 0-65,0 0-144,-1 0-40,0 0-144,1 0 112,0 0-16,0 0 8,0 0-16,-1 0-88,2-1 96,-1 1-40,0-2 32,1 1-48,-2 1-40,1-2 64,1 0-48,0 0-48,0 0 32,0 0-64,-2 2 64,2-2-32,0 0-16,0-1 40,-1-2-32,1 3-32,-1-1-40,0-2-24,1 4-8,-2 1 144,1-3-128,0-2 8,-1 3-56,1-1-8,-1 3 184,1-5-193,-1 3-7,0 0 0,0 0 8,0 2 192,0-3-232,0 0 16,-1 1 16,0-1-24,1 3 224,-2-3-216,-4 1-16,5 0-56,-5 0-24,6 2 312,-2-2-288,-5 1 96,5 1 80,-5 0 80,7 0 32,-5 0 40,-1 0-8,0 2 56,0 3 96,6-5-184,-7 1 192,0 6 72,-1-2 40,0 0-8,8-5-296,-9 7 376,0 0 24,0 1-24,0-1 8,9-7-384,-8 8 329,1 0-49,-1 1 0,2-2-64,6-7-216,-7 9 168,2-1 16,-2 0-112,1-1 56,6-7-128,-5 8 112,3-1-32,-5 0 56,5 0-112,2-7-24,-6 7 96,5 0-48,-1-1-16,0 0 56,2-6-88,-2 6 8,0-1 16,1-3 0,0 5-48,1-7 24,0 2 0,0 4-8,0-4 0,0 0 0,0-2 8,0 2-40,0-1-8,0 0-8,2 0 0,-2-1 56,2 2-48,0-1-16,0-1-72,4 0-16,-6 0 152,2 0-128,3 0-88,-3 0 32,4-1-32,-6 1 216,3 0-296,4-2 8,-1 0-113,0 0-63,-6 2 464,6-5-552,-1 3-72,2-4-16,1 5-8,1-6-8,-1 4 40,1-2 7,-1 2 57,-8 3 552,8-7-544,-1 5 32,0-4 16,0 4 64,0-4 104,-1 4 72,0-3 88,0 3 48,-1 0 40,0-1 16,1 1 48,-4 0 8,-2 2 8,7-2 8,-5 0 24,3 1 48,-4 0 64,-1 1-144,2-1 232,1 1 104,-1 0 48,0 0 56,-2 0-440,2 0 416,-1 0 8,0 2 0,1-1 40,-2-1-464,0 1 512,1 0 41,0 1 15,-1 0-40,0-2-528,1 2 488,-1 0-96,1 4-80,0-5-96,-1-1-216,0 2 144,1 0-72,0 0-24,-1 3-8,0-5-40,1 0 16,0 2 0,0 0-16,0 0-56,-1-2 56,2 2-64,-1 0-64,1 0-16,0-1-72,-2-1 216,2 1-352,0 1-152,0-1-224,0-1-152,-2 0 880,3 1-1009,2-1-55,-3 2-16,4-2 72,-6 0 1008,3 0-841,3 0 241,-3 0 232,3 0 152,-3 0 40,4-1-16,-2 0-56,0 0-328,1-1-1608,-6 2 2184</inkml:trace>
  <inkml:trace contextRef="#ctx0" brushRef="#br0" timeOffset="345">521 217 3712,'0'0'0,"0"0"616,0 0-47,0 0 7,0 0-128,0-2-128,-1 1-32,1-1-64,-2 0 0,2 0 8,-1-1-48,1-2 48,0 3 16,0-1-24,0-2-24,0 2-24,0-3-88,1 3-40,-1-3 0,2 3-8,-2 3-40,1-7 32,0 2-16,1 0 8,-1-1 48,-1 6-72,2-6 128,0 0 72,0 0 41,0 0 7,0 0 0,0 0 24,0 1-48,0-1-48,-2 6-176,3-6 128,-1 0-56,1-1-8,0 1-8,-3 6-56,2-7 48,1 1 40,-1-1 16,1 1 32,-3 6-136,3-6 152,-1 0 0,0 0-16,0 1 32,-2 5-168,2-5 176,0 2 0,0-3 16,0 4-32,-2 2-160,1-2 136,1 0-24,-2 0 72,1 0-40,-1 2-144,1 0 176,-1 0 24,0 0-56,0 0 40,0 0-184,0 1 96,0 1-120,-1 4-16,-1-4-80,2-2 120,-2 6-72,-4 0 16,4 1-24,-6 3 40,8-10 40,-8 12-48,-1 3 48,0 0 16,-1 1 8,10-16-24,-11 16 96,2 0 80,-1 1 121,-1-1 23,11-16-320,-9 16 336,-1 0 32,1-1-8,1 0 0,0-1-8,0 0-32,1 0-88,0-1 16,0 2 8,0 0-120,0-2 24,1 1-24,-1-1-104,2 0 64,-1-1-56,4 0-48,2-12 8,-7 12 24,6-1-32,-4-3 8,3 0 8,1-2-48,-1 0 8,1-4-64,1 5-64,-1-5-72,1 3-152,0-5-128,0 2-144,0-1-200,0 1-153,0-2-111,0 0-120,0 0 1240,0 0-1232,2-1 15,0-1 33,0 0 128,-2 2 1056,3-6-952,2 4 176,-3-5 191,0 2 161,-2 5 424,6-6-256,-4-1 80,4-1 24,-4 0-16,-2 8 168,7-10-192,-1-3-80,1-1-2456,-7 14 2728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11.26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12 115 10082,'0'0'0,"0"0"3568,-1 0-727,-1 0-1489,2 0-1352,-2 1 416,1-1-384,0 0-56,-1 2-48,2-2 72,-1 0 72,1 0 96,-1 0 72,1 0 9,0 0-249,0 0 224,0 0-24,0 0-48,2 0-120,-2 0-32,2 0 8,4 0 16,-4 0-64,4 0 16,-1 0-48,1 0-88,0 0-24,1 0-176,-7 0 360,9-1-521,0 0-247,2 1-280,0-1-192,-11 1 1240,12-1-1473,0 1-167,0-2 48,0 1 79,-12 1 1513,11-1-1384,1 1 200,-1 0 120,-1 0 271,-10 0 793,10 0-488,0 0 184,-1 0 128,1 0-32,-10 0 208,9 0-256,-1 0-288,0 1-1976,-8-1 2520</inkml:trace>
  <inkml:trace contextRef="#ctx0" brushRef="#br0" timeOffset="1">164 275 4913,'0'0'0,"0"0"2440,0 0-2440,-1 0 2417,-1 2-321,-4-1-856,5 1-616,1-2-624,-5 5 208,4-3-87,-1 0-9,-4-1-32,6-1-80,-1 6 200,0-5 56,-1 1 64,0 3 0,2-5-320,-1 1 264,-1 1-96,2 0-24,0 4-32,0-6-112,0 0 72,0 2 56,1 0-32,1-1 16,-2-1-112,2 2 120,3 0-40,-3-1-24,3 0-24,-5-1-32,2 2 48,5-2-40,-5 0 24,5 0-48,-4 0-56,4 0 0,-1-2 24,0 0 0,0 0-8,0 0-16,0 1-16,0-1 48,-6 2 40,5-3-72,1-2 24,-1 3 24,0-1 8,-5 3 16,6-5-16,-1 3-8,0-1-48,1-2 16,-6 5 56,5-2-32,1-4-40,0 0 64,0 1-80,-1 0-8,1 0 32,-1 0-120,0-1 8,-5 6 176,5-5-232,-2 0-96,3 0 0,-4-1-89,-2 6 417,2-2-448,1-5-8,-1 5-72,0-5 24,-2 7 504,1-2-520,0-4 8,-1 4 56,0-3 64,0 5 392,0-2-320,0 0 112,0-4 72,-2 5 64,2 1 72,-1-2-40,-1 0 7,-4 0 17,5 0-24,1 2 40,-5 0-24,3 0 48,-5 0 8,5 0 49,2 0-81,-7 0 104,5 1 0,-6 1 64,2 3 64,6-5-232,-6 1 296,0 6 72,0-2 80,-2 2 0,8-7-448,-7 7 488,-1 1-8,1 1-32,-1 0-8,8-9-440,-8 9 408,1 0 25,0 0-9,0 0-64,1-1 0,0 1-96,0 1-48,1-2 8,3 1-104,2-9-120,-6 7 160,4 1-64,-3-1-48,3 0 32,2-7-80,-2 6 0,1 1 32,0 0-24,-1-2-16,2-5 8,0 6 16,-1-1 0,1-3-56,0 4 32,0-6 8,0 2-56,0 0-24,1 0 8,0-1-64,-1-1 136,2 2-136,1 0-80,2-1-56,-3 0-24,0-1-80,5 2-32,-4-2 0,3 0-81,-6 0 489,5 0-584,1 0-120,0-1-152,0-1-32,-6 2 888,7-2-904,2-1 71,-1-2 49,2 3-24,-10 2 808,10-6-768,1 1 8,1-1 64,-1 1 119,-11 5 577,12-6-440,-1 0 144,-1 0 88,0 1 72,-10 5 136,10-6-152,-1-1-16,0 0-8,-1 1-40,0 0-240,-1 0-1800,-7 6 2256</inkml:trace>
  <inkml:trace contextRef="#ctx0" brushRef="#br0" timeOffset="2">347 110 9570,'0'0'0,"0"0"4833,0 0-4833,0 0 3784,-2 0-1975,1 0-1209,0 0-328,-1 0-168,1 0-96,0-1 96,1 0 120,0 1-224,0 0 264,0-2 56,0 0-152,0-1-40,0 3-128,2-5 80,0 3-40,0-1 8,4-2-160,-6 5 112,2-2-152,5-4-32,-2 4-72,1-5-96,-6 7 352,6-5-544,3 0-256,0 0-248,-1-1-313,-8 6 1361,9-5-1840,-1 0-417,2 0-215,-1-1-49,-9 6 2521,9-2-2144,-1-4 632,1 3 487,-1-2 489,-8 5 536,8-2-248,0-4-88,-1 4-2312,-7 2 2648</inkml:trace>
  <inkml:trace contextRef="#ctx0" brushRef="#br0" timeOffset="536">548 309 7361,'0'0'0,"0"0"2521,0 0-401,0 0-2120,-1 0 1280,0 0-776,-1 0-424,1 2-72,1-2-8,-1 0-16,-1 1 48,2-1 169,-1 0 31,1 0-232,0 0 328,0 0 16,0 0-120,0 0-32,0 0-80,1 0-64,-1-1 8,2 0-48,-2 1-8,1-2 16,1 0-8,0 0 16,0-4 16,-2 6-40,2-2-16,0 0 72,0-5-72,0 5 24,1-5 16,0 4-40,-1-4 8,1 1 32,-1 1 16,1-2-16,0 0 0,-1 1-48,-2 6 24,3-7 0,-1 1-40,0-1 72,0 1-32,-2 6 0,2-7-56,-1 1 16,0 0-96,-1 0-32,0 6 168,1-6-136,-1 1 16,0 0-24,0 0 112,0 5 32,-2-3-56,0-3 8,0 4 64,-4-1-48,6 3 32,-1-2-8,-5 0-48,4 1-72,-4 0 0,6 1 128,-2 0-104,-6 0 48,3 0 32,-1 2 32,6-2-8,-6 6-16,-1-1 24,-2 1-16,-1 2 40,10-8-32,-9 8 40,-1-1-8,2 1 32,0 0 32,8-8-96,-8 9 112,1-1 16,1 0 56,-1 1-16,1-1 16,1 0-24,0 0-16,0 0-48,3 0-8,-6 0-48,7-1-8,-1 0-16,2-7-16,-5 6-24,4 0 16,-1 0 16,1-1 0,1-5-8,-1 6 16,1-4-24,0 5-40,0-5 40,0-2 8,0 2-32,0 3-16,0-5-16,0 1-16,0-1 80,0 2-112,2-1-48,0 0-24,0-1-64,3 0-40,-3 0-24,0 0-16,4-1-49,-3 1-7,3-1 0,-3-1-32,5 0-16,-8 2 432,6-2-376,0 0 32,-1 0 56,1 0 56,-6 2 232,7-2-224,-1 0 64,1 0 32,-1 0 48,-6 2 80,7-2-64,-1 0-56,1 1 16,0 0-56,-7 1 160,5 0-144,1 0 24,0 0-16,0 2-9,-6-2 145,6 7-144,0-5-24,0 7 8,-1-2-8,-5-7 168,2 8-128,3 2 48,-4 1 24,0 2 80,-1-13-24,0 13 56,0 2 32,-1 0 48,-5 2 120,6-17-256,-1 17 352,-7 0 177,3 1 175,-1-1 104,6-17-808,-6 18 848,-1 0 0,-1-1-120,1 0-95,0-2-65,7-15-568,-7 15 456,-1 0-24,0-1-112,0 0-56,0 0-64,1-1-16,0 0 8,-1-1-48,1 0-48,0-1 0,0-1-24,2-1-24,-2 0 40,1-1-64,0-2 16,-1 1-24,7-7-16,-5 2 16,-1 5 32,1-6-48,3 4-8,2-5 8,-7 0 8,5 2-48,-5-1-48,5-1-56,-4 0-72,4 0 0,0-1-56,-3-1 0,5 2 272,-2-3-320,0-2-72,0 3 16,0-4 0,2 6 376,-2-5-400,1-1 8,0-1-25,1 0 25,0-3 48,0-1 0,2-3 24,3-2 8,-5 16 312,5-17-272,1-2 24,1 1 8,1 0 8,-8 18 232,9-18-200,0-1-8,1 0 24,0 1-16,-10 18 200,11-19-352,0 0-128,0 1-185,2 0-159,-13 18 824,13-18-896,0 1-64,1 0 48,-1 0 175,-13 17 737,14-16-544,0 0 216,-2 1 152,1 0 0,-13 15 176,12-15-232,0 1-272,0 0-1944,-12 14 2448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17.611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108 229 3960,'0'0'0,"0"0"1137,0 0-49,0 0-56,0 0-336,0 0-392,0 0-272,0 0-32,0 0-72,0 1 8,0-1 40,0 0 72,0 0-48,1 0 184,-1 0 56,1 0 72,0 0 16,-1 0-328,0 0 257,2 0-49,-1 0-56,0 0-72,-1 0-80,2 0 56,-1 0-24,1 0 0,0-1 32,0 1-32,0-2-8,0 1 24,0 0-64,-2 1 16,2-2 48,0 0 24,0 0-48,0 0 64,-2 2-88,2-2 80,0 0 0,0 0 32,0 0-16,-2 2-96,2-3 88,-1-2 16,0 3-24,1 0 32,-2 2-112,1-6 88,0 4-32,-1 0 24,1-3-8,-1 5-72,0-2 56,0-1 8,0-2 16,0 3-80,0 2 0,0-5 16,0 3-8,-1-1-16,-1-2 32,2 5-24,-2-2 16,0-1-8,0 1 24,0-1-24,-4 1 48,5 0-8,-5 0-8,4 0 32,2 2-72,-7 0 72,5-1 8,-6 1 16,3 0 24,5 0-120,-6 0 136,1 1 0,0 1 56,0 3 32,5-5-224,-5 2 208,-1 4 56,1-4-40,-1 5-16,6-7-208,-6 5 257,1 2-17,-1-1 16,0 1 8,6-7-264,-5 6 232,-1 1 8,4 0-16,-5 0-40,7-7-184,-2 7 160,-4 0-24,4 1-8,-3-1 0,5-7-128,-1 6 120,0 1 0,-1-1-8,0-1-32,2-5-80,0 6 88,0-1-56,0-3-32,0 5 48,1-5-32,0 4 24,1-4 8,0 3-64,-2-5 16,5 1 32,-3 1-24,4 0 8,-1 0 32,-5-2-48,6 2 0,0-2 32,1 0-40,1 0-16,-8 0 24,11-2 0,1 0-32,1-5-8,1 1 16,-14 6 24,13-6-32,0 0-40,-1-1 0,-1 0-56,-11 7 128,12-7-120,-1 0 32,-1-1-24,0-1 24,-10 9 88,10-7-160,-1-1 8,1 0 8,-2 0-16,1 1 32,-2-1-32,1 0-8,-1 1 24,-1-1-48,1 1-16,-2 0 32,0 0-16,0 0 16,-2-1-17,3 1-47,-4 0 8,-2 7 232,5-7-216,-3 0-32,0 1 24,0-1-88,-2 7 312,2-6-336,-1-1 72,-1 1-64,1 0 56,-1 0 32,0 0-16,0 0 96,-1 1 32,-1 0 32,0 0 0,-4-1 32,5 4 32,-1-3 40,-4 3 40,5-1 16,-4 0 40,5 3-104,-2-2 160,-3 0 80,3 1 48,-5 0-24,7 1-264,-2 0 272,-5 0 0,5 0 48,-5 0 16,7 0-336,-2 1 304,-5 1 56,5 0-24,-5 3-16,7-5-320,-2 2 369,-6 3-81,6-3-16,-5 4 16,7-6-288,-2 2 232,-5 5-24,5-5-16,-4 5-16,6-7-176,-2 2 200,-4 5-40,5-5-16,-5 5-16,6-7-128,-1 2 112,-1 5 40,0-5-48,1 6-32,1-8-72,-2 5 56,2 1-48,0-1 40,0-3-16,0-2-32,0 8 0,2-7-16,0 7-24,4-6 0,-6-2 40,2 7-40,4-5 16,-4 4-40,5-4-8,-7-2 72,5 5-128,1-3-32,0 4-88,3-4-152,-1 4-152,-8-6 552,10 1-824,-1 1-233,0 4-255,0-6-272,-9 0 1584,10 0-1737,-1 1 49,0-1 208,-9 0 1480,10 0-1056,-1 0 423,0 0 313,1 0 152,-1-2 40,-9 2 128,10-2-144,-2 0-80,1 0-240,-2 0-2128,-7 2 2592</inkml:trace>
  <inkml:trace contextRef="#ctx0" brushRef="#br0" timeOffset="1649">484 156 7497,'0'0'0,"0"0"0,0 0 2553,0 0-273,0 0-1112,0 0-824,0 0-6689,0 0 12570,0 0-6305,0-1 40,0 1 40,0-1 32,0 1 112,0-1-32,0 0 57,0 1-49,0-2-40,1 0 32,-1 0-48,0 2-64,1-2 0,0 0-8,0 0-32,1 0-32,-2 2 72,2-2 0,0 0-32,0 0-16,0 0 40,-2 2 8,2-2-56,0 0 0,-1 0 0,1 0-17,-2 2 73,2-2-32,0 1 16,0 0 0,-1-1-16,-1 2 32,1 0-56,1-1-24,-1 0 72,0 1-32,-1 0 40,1 0-24,-1 0 40,1 0-32,0 1 40,-1 1 0,0 3-32,0-3 16,-2 3 0,2-5-8,-1 2 0,0 4 16,-1-1-48,-3 0 40,5-5-8,-2 5 0,0 1 40,-3 1 72,3 0-24,2-7-88,-6 8 201,1 1 39,0 1 24,0-1 72,5-9-336,-6 10 304,1-1-64,0-1 56,0 0 8,5-8-304,-2 8 328,-5 0 32,5-1-112,-5 0 16,7-7-264,-2 7 216,-5-2 16,5 1 24,-4 0-64,6-6-192,-2 1 224,-3 7-32,4-6-31,-4 3 15,5-5-176,-2 2 168,-3 0-16,4-1 0,-1 0 0,2-1-152,-2 2 112,0-2-32,0 0 16,0 0 16,2 0-112,-1 0 104,-1 0 0,1-1-120,1-1 16,0 2 0,-1-3-48,1-2 0,-2 3 32,2-4 16,0 4-16,0-5 32,1 1 24,0 0-104,-1 6 64,2-7 0,0-2-48,3-1 48,-2 1 0,-3 9 0,7-9-16,-2-1-8,1 0-8,0 0 24,-6 10 8,5-10-48,1 1 0,-1 1-8,1-1 56,-6 9 0,6-8 48,0 1-16,0-1-16,1 1-80,-7 7 64,6-7-80,1 0 32,0 1-64,1 0-48,-8 6 160,7-6-184,0 0-80,0 1 8,0 0-17,-7 5 273,6-2-352,1-4 8,-1 4 0,0 0 8,-6 2 336,6-2-320,-1 0 8,1 0-96,-1 0-8,-5 2 416,3-2-472,3 2-48,-4-1-8,1 0-49,-3 1 577,3 0-488,-1 0 16,1 0 72,-1 0 104,-2 0 296,2 2-256,0 0 88,0 0 72,0 0 40,-2-2 56,2 5-80,-1-3 0,0 3 32,-1-4-16,1 6 80,0-5 32,-1 5-8,0-5 40,0 5 56,0-7-136,0 2 200,0 6 48,0-3 80,0 0 8,-2 1 16,2-1 24,-1 0-72,1-3-40,-1 6-32,1-3-23,0-3-25,0 5-56,0-7-128,0 2 88,0 5-32,0-5-8,0 5-8,0-7-40,0 2 40,0 5 24,0-5-16,0 4 8,0-6-56,2 2 64,-1 4-8,1-5-8,0 4 24,-2-5-72,3 1 96,0 1-40,-1 4 8,1-6-32,-3 0-32,5 1 24,-3 0 8,1 0-16,3 1 8,-3-1-24,3-1-32,-3 0 56,3 0-24,-6 0 0,3 0-8,4 0 24,-5-1-40,5-1 24,-7 2 0,3-2 8,4 0-56,-2-1 24,1-2-8,-6 5 32,5-2-64,0 0 48,0-4-40,0 4-16,-5 2 72,6-6-40,-1 3-40,0-3 24,-2 3-32,3-3-88,-3 3 0,3-4 0,-3 5 0,-3 2 176,6-7-184,-4 5 7,4-4-63,-4 4 16,-2 2 224,2-5-136,4 3-8,-5-4 48,1 4 32,-2 2 64,3-3-24,-1-2 32,-1 4 16,1-1 16,-2 2-40,0-3 0,1 1 32,-1 1 56,0 0 0,0 1-88,0 0 128,0 0 0,-1 0 56,-1 0-16,2 0-168,-1 0 176,-1 1-7,0 0 15,0 1 40,0 4 56,-4-5 32,5 5 0,-4-5 24,5-1-336,-2 5 320,-3-3 24,4 5 48,-4-5-80,5-2-312,-2 7 336,-3-1-48,4 0-72,-4 0 64,5-6-280,-2 6 176,0 0 24,-3 0-55,4-1-41,1-5-104,-2 6 104,0 0-56,0-1 16,0 1-40,0-1 56,1 0-48,-1 0-48,2 0-8,0-3-56,0 6 16,0-6 0,1 3-24,-1-5 88,1 2-144,1 0-57,0 0-47,0 3-160,-2-5 408,2 0-512,3 1-120,-3 0-176,0 1-56,-2-2 864,6 1-1008,-3-1-81,3 1-63,-3-1-144,-3 0 1296,8 0-1385,-2 0-79,0 0 88,-1 0 248,-5 0 1128,6-2-809,0 0 305,0 0 216,0 0 112,-6 2 176,5-3-128,0-2 8,1 3 0,-1 0-32,-5 2 152,5-6-272,0 4-2392,-5 2 2664</inkml:trace>
  <inkml:trace contextRef="#ctx0" brushRef="#br0" timeOffset="1650">856 34 10138,'0'0'0,"0"0"5897,0 0-5897,0 0 4745,0 0-2489,-1-1-1575,0 0-633,1 1-48,-1 0-24,-1-1 8,1 0 48,0 1 8,1 0-40,-2-1-24,2 0 72,-1 0 24,1 0-32,0-1 16,0 0-216,0 0-48,0 1-81,0 1 289,0-1-464,1 0-24,0-1-120,0 1-64,-1 1 672,2-1-816,0-1-280,0 1-305,-1 0-327,1-1-240,0 1-121,0 0-47,4 0 103,-4 0 369,-1 0 464,2 1 487,0-1 361,-1 0 144,-2 1 208,3 0-112,0 0-40,-1 0-32,0 0-72,-2 0 256,2 2-2728,-2-2 2728</inkml:trace>
  <inkml:trace contextRef="#ctx0" brushRef="#br0" timeOffset="1651">947 238 2464,'0'0'0,"0"2"672,0-2-496,0 0-176,0 0 88,0 0-32,1 0-16,-1 0-8,0 0-32,1 0 24,0 0-8,-1 0 16,1 0-24,0 0 0,-1 0 8,2 0-24,-2-1 24,0 1-16,2-1-16,-2 1 16,1-1-8,0 0 8,-1 1 0,0 0 16,1-1-16,0 1 0,0-1 0,-1 1 0,1-1-16,-1 0 16,1 0 0,0 0 0,-1 1 0,0-1 16,1 1-8,-1-1 0,1 0 8,-1 1-16,1 0 8,-1-1 0,1 0 16,-1 1-8,0 0-16,0-1 40,0 1 40,0 0 24,0 0 32,0 0-136,0 0 144,0 0-8,0 0-8,0 0-24,0 0-616,0 0 1129,0 0-553,0 0 0,-1 0 8,1 0-72,0 0 72,-2 0 8,2 0-8,-1 0 8,1 0-80,-1 0 88,0 1 32,-1-1 24,1 2 16,1-2-160,-1 0 184,-1 1 8,2-1 8,-1 1 24,1-1-224,-1 2 256,1-1 24,-2-1 64,2 1 64,-1 1 48,1-1 8,-1-1 8,1 1-55,0-1-417,-2 1 392,2-1-8,-1 2-80,1-2-16,0 0-288,0 1 240,0-1-32,0 1-8,0-1-8,0 0-192,0 2 168,0-2-32,0 0-8,0 1 16,0-1-144,0 0 128,1 0-24,-1 0 8,1 0-16,-1 0-96,1 0 80,-1 0 32,1 0-48,0 0 0,0 0 24,0 0-40,1 0 40,-1 0-40,-1 0-48,1 0 56,1 0-8,0-1 8,0 1 16,-2 0-72,1-1 112,1 0 8,0 1 49,1-1 23,-3 1-192,5-1 152,-3 1 56,1-1-24,2 0 56,-5 1-240,2-1 208,1 0-64,2 0 16,-3-1-80,-2 2-80,5-2 104,-2 0 32,3 0-64,-3 0-40,-3 2-32,6-2 64,-3-1-24,3 1-16,-3-4 48,-3 6-72,6-2-8,-4 0 8,4-3 40,-3 3 0,-3 2-40,6-6 88,-4 3-56,4-3-32,-4 3-16,3-4-32,-5 7 48,3-2-48,3-5-40,-4 5-80,4-5 48,-6 7 120,2-3-224,4-4-48,-4 5-88,0-5-128,-2 7 488,5-5-488,-3 2-33,0-3 1,0 3-16,-2 3 536,1-6-584,0 3 16,0-3 40,0 3-16,-1 3 544,0-7-496,0 5 23,-2-4 9,1 4 64,1 2 400,-2-6-368,-4 4 8,4 0-8,-4-4 48,6 6 320,-6 0-248,0-2 72,0 0 56,0 2 56,6 0 64,-5 0-64,-1 0 16,0 1 56,-2 4 72,8-5-80,-9 2 240,0 7 208,0-3 176,0 2 184,9-8-808,-10 9 913,0 0-1,0 0 16,1-1-56,9-8-872,-8 10 728,-1-2-40,1 0-143,1 2-73,7-10-472,-7 8 464,1 1-104,1 0-32,0-1-96,5-8-232,-2 7 192,-5 1 0,5 0-32,0 0-8,2-8-152,-2 7 72,0 0-16,1 0-24,-1-1-64,2-6 32,0 6-32,0-1-120,0 1-104,1-4-160,-1-2 416,2 5-552,0-3-216,0 0-129,0 4-127,0-6-160,4 1-80,-3 0-121,4-1 57,-7 0 1328,6 1-1232,0-1 240,1 0 287,1 0 241,-8 0 464,8 0-296,3 0 136,1-2 32,0 0 0,-12 2 128,12-3-144,-1-2-24,0 3-40,0-3-352,-11 5 560,10-2-2296,-10 2 2296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36.494"/>
    </inkml:context>
    <inkml:brush xml:id="br0">
      <inkml:brushProperty name="width" value="0.05001" units="cm"/>
      <inkml:brushProperty name="height" value="0.05001" units="cm"/>
      <inkml:brushProperty name="color" value="#ED1C24"/>
    </inkml:brush>
  </inkml:definitions>
  <inkml:trace contextRef="#ctx0" brushRef="#br0">1 50 4016,'0'0'0,"1"0"1449,-1 0-1449,0 0 224,1 0-112,1 0 0,0 0-32,-1 0-24,2 0-8,4 0-24,-4 0 16,-3 0-40,8 0 64,-1 0-24,1 0 16,2 0-8,1 0-16,4 0 16,4 0-32,2 0 24,-21 0-40,24 0 56,3 0 0,2 2 40,2-2-8,-31 0-88,33 1 88,0 1 32,2 0-24,1 0-8,-36-2-88,39 0 80,1 1-40,4-1 40,3 2 16,-47-2-96,48 2 128,3-2 64,1 0-24,5 0 0,-57 0-168,59 1 200,1-1-24,4 0 24,3 2-72,-67-2-128,69 0 112,6 0 40,3 0-32,4 2 17,-82-2-137,84 0 136,5 0-80,2 0 40,2-1 24,-93 1-120,98 0 72,2-1 0,4-1-96,4 2-8,-108 0 32,109-2-24,3-1-8,4 1 8,1-5-48,-117 7 72,123-2-104,0-5 0,3 4 16,2 0 40,-128 3 48,128-9-33,0 8 58,3-2 47,1-4 16,-132 7-88,136-1 72,3-1 96,2 2 32,2-1 16,-143 1-216,144-1 264,2 0-80,0 0-56,2 0-8,-148 1-120,147-1 112,-1 1-88,0-1 0,-2 0-24,-1-1-40,-2 1 32,-3 0-48,2 0 56,-140 1 0,136 0-8,0 2 0,2 0 32,-3 5-80,-135-7 56,134 0-72,-4 2-112,-6-1 24,-1 1-16,-123-2 176,120 2-240,-2 0-88,-1-2-145,-4 1-47,-113-1 520,109 0-504,-3 2-24,-5-2 48,-3 0 32,-98 0 448,93 2-488,-1-2 128,-4 0 40,0 0 32,-88 0 288,85 0-216,-1 0 8,-2 1-121,-2-1-2943,-80 0 3272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49.977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203 162 5193,'0'0'0,"0"0"0,0 0 936,0 0-144,0 0-152,0 0-280,-2-1-176,2 0-88,-1 1-24,1 0 16,0 0-88,-1 0 96,1-1 40,0 0 48,0 1 72,0 0-256,0-2 312,0 0 33,0 0 23,0-1-24,0 3-344,0-5 336,0 3-48,0-1-64,0-2-48,0 5-176,0-3 96,1-4 24,0 5-24,0-5-8,-1 7-88,1-3 80,1-4-8,-1 2-16,0-1 48,-1 6-104,2-5 104,-1 0-16,1-1-16,-1 1 32,-1 5-104,1-6 96,1 1 0,-1 2 24,0-3-8,-1 6-112,2-3 152,-1-3 48,0 4 32,0-3 56,-1 5-288,1-1 281,-1-1 47,1 1-24,0 1-96,-1-1 8,0 1-48,-2 0 88,1 2 64,0 3-56,-1-3-24,-4 5-40,5-1-16,1-6-184,-7 7 184,1 5-40,-2 4-32,-1 2 16,9-18-128,-8 19 168,-2 1 0,0-1-40,0 0 8,10-19-136,-9 18 232,-2 1 56,1 0 73,0-1-49,10-18-312,-8 18 192,-2 0 0,2 0-72,0 1 0,8-19-120,-7 19 184,0-1-104,1-1 32,-1 0 40,7-17-152,-5 16 80,-1 1-16,4-1-16,-6-1-144,8-15 96,-5 15-24,4-1 80,-1 2-88,-4-2 88,6-14-56,0 14-8,-2-2-48,0 0 152,0-1-104,2-11 8,-1 11-32,0-2 48,1 0-40,0-3 120,0-6-96,0 7-32,0-1-16,0-1-40,1-3 40,-1-2 48,2 7-40,1-6-64,2 5-200,-3-6-136,-2 0 440,2 2-488,4-1-105,-4-1-39,4 0-144,-6 0 776,3 0-824,4 0 24,0-1-56,1-1-49,-8 2 905,10-6-1048,0-1-192,2 0-80,2-3-129,-14 10 1449,14-10-1360,1 0 232,0-1 296,-2 0 392,-13 11 440,13-11-241,0 0 97,0-1 8,-1 0-8,-12 12 144,11-11-176,0 0-48,0 1-400,-1 0-2400,-10 10 3024</inkml:trace>
  <inkml:trace contextRef="#ctx0" brushRef="#br0" timeOffset="317">119 25 13146,'0'0'0,"0"0"0,0 0 3521,-2 0-2041,-4 0-759,4 0-209,2 0-512,-6 0 240,4 0-152,-4 0 16,5 0-16,1 0-88,-1 0 96,-1 0-24,0 0 24,1 0 72,0 0 40,1 0 72,0-1-120,0 0-112,0 1-48,0 0 80,2-1 0,0 0 16,4 1-40,-6 0-56,2 0 0,5-1 16,-1 0 16,0 1 0,-6 0-32,7-1 24,3 0-72,2 1-16,2-1 72,-14 1-8,16-1-168,0-1-200,0 1-176,0-1-272,-16 2 816,15-1-1049,-1-1-311,2 2-368,-1-2-345,-15 2 2073,15 0-2288,0-1-33,0 0 369,-1 0 520,-14 1 1432,14-1-817,0 1 481,0-1 104,-2 1-8,-12 0 240,12 0-840,0 0-1928,-12 0 2768</inkml:trace>
  <inkml:trace contextRef="#ctx0" brushRef="#br0" timeOffset="692">29 332 12474,'0'0'0,"-2"0"2817,0 0-1705,0 0-592,2 0-520,-6 0 208,5 0-152,-1 0-8,0 1-32,2-1-16,-2 0 32,1 0-40,1 0-8,0 0 56,0 0 88,0 0 16,0 0-8,2 0 80,0-1-112,4 1 64,-4-2-96,-2 2-72,6-2-24,0 0 72,0 0-40,1 0 80,2 0-72,-9 2-16,12-2-32,2 0-56,2-3-16,1 4-40,-17 1 144,17-2-304,0-1-208,0 0-288,-1 1-336,-16 2 1136,16-2-1449,0 0-423,0 1-312,-1 0 111,-15 1 2073,15 0-1648,0-1 576,1 0 543,0 1 265,-16 0 264,16-1-280,0 0-48,0 1-3032,-16 0 3360</inkml:trace>
  <inkml:trace contextRef="#ctx0" brushRef="#br0" timeOffset="1310">587 346 4921,'0'0'0,"0"0"1136,0 0-1136,0 0 1088,0 0-288,0-1-416,0 0-248,0 1-136,-2 0 64,2-1-16,-1 0-8,1 1 40,0 0-80,0-1 96,0 0 48,0 0 16,0-1-40,0 2-120,0-2 145,0 0-57,0 0-16,0-1 16,0 3-88,0-2 40,0-1-16,0 0 16,0 1-16,0 2-24,0-3 8,0 0 16,0 1-8,0-1 16,0 3-32,0-3 56,0 1-8,0-1 24,0 0 40,0 3-112,1-2 160,-1 0 88,0 0 16,0 0 32,0 2-296,0-2 312,0 1-48,0 0 40,0 0-72,0 1-232,-2-1 176,2 1-24,-1 0-64,0 0 16,-1 0-32,0 2-56,0 0-24,0 4 8,-4-4-8,6-2 8,-2 6 24,-5 0-48,1 2 8,-2 0 64,8-8-48,-8 11 80,0 0 64,0-1-8,0 0-24,8-10-112,-8 11 152,-2 0 56,2-1 24,-2 0-80,10-10-152,-8 10 161,-1 0 7,1-1-40,-1 1 64,9-10-192,-8 10 96,0-1-112,-1 0 88,1-1-64,8-8-8,-9 9 80,-1 0-16,2-1-128,0-1 104,8-7-40,-8 7-32,0 1 40,0-2 32,0 0-80,8-6 40,-7 6-24,0-4 40,1 4-8,0-4-48,6-2 40,-6 2-8,0 0-8,0 0 48,4-1 0,2-1-32,-7 1-40,5-1-48,-5 0-56,5 0-8,2 0 152,-5 0-176,4-1-137,-1-1 1,0 0-88,2 2 400,-2-2-416,0-1 40,1-2-128,0 3 96,-1-5-24,2 5 56,0-6 64,0 2 0,0 6 312,0-6-272,2 0 8,0-1 0,4 0 23,-6 7 241,2-7-272,4 0-56,-4 1 0,6-2-48,-8 8 376,5-6-360,1-1 16,1 0 8,1 1 104,-8 6 232,7-7-168,0 1 0,-1 1 80,1 2-8,-7 3 96,6-6-80,1 4 80,-1-3 8,-1 4 8,0-1-16,1 0-8,-4 2 24,5-1-8,-4 1 8,3 0 8,-3 0-8,4 1 72,-7-1-88,6 2 112,-1 0 16,0 0 24,1 3 40,-6-5-192,5 1 200,0 5 64,1-5 8,0 6-16,0-5 40,0 6-24,0-1-24,2-1-48,-2 1-80,1 0-32,0-1 0,-1 1-48,1 0 8,-1-1-56,0 0-16,0 0 40,0 0-48,0 0 16,0 0-56,0 0-96,-6-6 168,6 5-216,0 0-128,0-3-136,0 6-120,-6-8 600,5 2-704,0 3-24,1-4 80,-1 1 127,-5-2 521,5 2-336,-2 0 136,4 0 64,-5-2 8,-2 0 128,7 0-168,-4 0-16,4 0-40,-2 0-328,-5 0 552,3-2-2632,-3 2 2632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51.905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122 372 4248,'0'0'0,"0"0"1561,0 0-249,0 0-48,0 0-1264,0 0 784,0 0-439,0 0-161,0 0-128,1 0 80,-1 0-136,0 0 208,1-1 200,0 0 88,-1 1-496,0 0 464,2-1 24,-1-1-184,0 1-64,1-1-64,-2 2-176,1-2 80,0 0-56,1 0 32,0 0-64,0 0-16,0-1 16,0-2 0,0 3 88,0-1 32,0-2-40,0 3-40,0-1-8,-2 3-24,2-5 24,0 3 48,0-1-16,-1-2-40,0 3 0,1-1 24,-2-2 24,1 3-8,-1 2-56,1-2 24,-1-1-8,1 0 32,-1 1 48,0 2-96,0-3 80,0 1-40,0 0-24,-1 0-8,1 2-8,-2-2-8,0 0 8,0 1-16,-3-1-24,5 2 40,-1 0 32,-5 0 8,5 0-48,-4 0 16,3 1-8,-6 1 48,6 3 72,-5-3-15,7-2-105,-2 7 112,-7 0 16,2 1 104,-2 2 104,9-10-336,-8 10 288,-1 1 104,1 0-56,1 0 0,7-11-336,-7 11 416,0-1-200,1 0-32,1-1-64,5-9-120,-5 9 72,3 1 112,-6-1-40,6 0-64,-4-1 16,4 1-8,-3-1-8,4 0-24,1-8-56,-2 8-8,0 0-48,1 0 88,0-1 0,1-7-32,0 7 32,0 0-88,0-1 0,0 0 64,0 0-8,0-1 32,2 1-80,0-4-80,-2-2 128,2 5-80,0-4-56,0 5-112,4-5-56,-6-1 304,2 1-408,4 1-64,-1-1-16,0 0-112,-5-1 600,6 0-664,-1 0-89,1 0-63,1 0-96,-7 0 912,9-1-1040,2-2-80,2-3-89,0 3 41,-13 3 1168,12-7-1072,0 2 168,1 2 231,0-5 225,-13 8 448,12-6-272,1 1 80,-2 0 48,1-1-24,-12 6 168,11-2-184,0-6-136,-1 3-2616,-10 5 2936</inkml:trace>
  <inkml:trace contextRef="#ctx0" brushRef="#br0" timeOffset="440">436 210 8761,'0'0'0,"0"0"0,0-1 3017,0 0-320,0 0-1393,0 0-880,0-1-288,-2 0-184,2 0 72,0 0 24,0 0 16,0-4 0,0 4 40,0-5 32,1 4-32,0-3 56,0 3-128,0-5-24,1 2 24,0-1 0,1-1-40,2-1-24,-3 0-64,4 1 88,-4 0 80,4 0-64,-4-1 64,0 1-88,4 1 0,-4 0 96,0 0-40,4 0 0,-4 1 96,0-1-24,4 1 80,-4 0 64,0 1-104,0 2 24,-2 3-176,3-7 176,-1 5-8,0 0-15,0 0-41,-2 2-112,2-2 104,-1 0 24,1 1 32,-1 0 24,0 1-88,0 0-16,0 0 80,-1 0 40,0 0-200,0 2 192,0 0-104,0 3-80,-1-3 88,0 5 8,-1-1 8,-4 0-48,5 2-32,-6 2-16,2 2 104,-2 3-56,1 2-80,-2 0 128,0 1-16,0-1 72,1 0 16,7-17-184,-7 16 32,-1 0-8,0 2 16,0-1 80,8-17-120,-9 18 120,0-1-96,2 0 16,-1 1-48,8-18 8,-7 17 64,0 0 64,0 0 8,0-1 0,7-16-136,-7 16 168,1-1-8,0 0-96,0-2-96,6-13 32,-6 12-24,0-1 24,4 1 64,-4-2-32,6-10-32,-2 9-56,-4-1-64,4 0 48,0-2 24,2-6 48,-2 7-176,0-2-88,0 1-272,1-4-24,0 4-80,-1-5-288,2 1-201,-1 0-343,1-2 1472,0 2-1720,-1-1-193,1-1-167,-2 0-25,2 0 2105,0 0-1848,0 0 472,0 0 568,0 0 375,0 0 4898,0-1-9170,1-1 4537,0-1-40,-1-2-32,0 5 240,2-2-560,-1-4-2440,-1 6 3000</inkml:trace>
  <inkml:trace contextRef="#ctx0" brushRef="#br0" timeOffset="1120">592 354 3832,'0'0'0,"1"0"1433,-1 0-281,0 0-64,-1 0-416,-1 0-344,0 0-200,0 0-40,2 0-88,-1 2 128,0-2 32,-1 0 96,1 0 113,1 0-369,-1 0 432,-1 1-8,1-1-48,0 0-120,1 0-256,-2 0 224,1 0-48,1 0-80,-1 0-32,1 0-64,0 0 64,-2 0 0,2 0 40,0-1 8,0 1-112,0-1 80,0-1 16,0 1 16,0-1 40,0 2-152,0-2 160,0 0-48,0 0-32,0 0 32,0 2-112,0-2 120,0 0 8,0 0 0,0 0-48,0 0 0,1 0 16,0 0-8,-1 0-48,0 2-40,1-2 72,-1 0 0,1 0 16,-1 0 16,0 2-104,0-2 49,0 0 23,0 0 16,0 1 80,0 0 24,0-1-32,0 1 0,0 0 16,0 1-176,0 0 120,0-1 32,0 0-56,0 1-32,0 0-64,0 0 72,0 0 24,0 2 16,-1-1-48,1-1-64,-1 2 88,-1 4-16,1-5 16,0 5 0,1-6-88,-2 2 48,0 5-16,0-5-16,0 7 160,2-9-176,-2 6 176,0 0-16,0 0-72,0 0-32,2-6-56,-2 6 72,0 0 32,0 0 24,0 1-80,2-7-48,-2 7 24,1-1 40,0 1 8,-1 2-72,1-1 56,0 1-120,-1 0 96,1-1 24,0 1-72,1-9 16,-2 8 48,1 0-88,0 0 56,1 0 24,-2-1-48,2 0-8,0-1 40,0 0-24,0-6 0,0 5 56,0 0-96,0-3-40,0 4 48,0-6 32,0 0-64,1 2 80,0 0-48,1 0-64,0-1 56,0-1 40,0 0-40,1 0-24,-3 0 64,5 0-120,-3-1-24,4 0 48,-3-2-64,-3 3 160,7-5-208,-5 2-88,5-3-72,-1 0 32,-6 6 336,7-7-408,-1 0-64,1 1 8,0-2-25,-7 8 489,8-8-456,0 0 56,-1 0-80,1 1 40,-8 7 440,6-8-440,1 2 48,0 0 32,-1 0-40,-6 6 400,6-6-360,-1 1 16,0 2 71,-2-3 81,-3 6 192,7-2-184,-5-4 40,3 4 72,-3 0-16,-2 2 88,3-2-16,-1 1-8,0 0-16,0 0 72,-1 0 24,0 1 72,-1 0 56,1 0 72,-1 2 105,0-1 79,0 1-40,0 4-32,0-5-64,-1 5-40,-1-4 16,0 6-16,2-8-264,-2 2 224,0 5 0,0-5-48,1 5-48,1-7-128,-1 2 152,-1 6-152,1-6 32,0 5-24,1-7-8,-2 2-16,1 6 56,0-6-64,-1 5-16,2-7 40,0 2-72,0 5-48,0-5-16,0 5-104,0-7 240,0 2-424,0 4-112,0-5-160,0 5-136,0-6 832,2 1-913,0 1-135,3 0 0,-3 0 136,-2-2 912,3 2-712,3-1 247,-4-1 193,5 0 120,-7 0 152,5 0-128,1 0 8,0 0-40,0-2-8,0 0-48,1-3-88,0 3-2768,-7 2 3072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53.736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137 361 5329,'0'0'0,"0"0"1904,-1-1-128,1 0-415,-1-1-737,1 0-432,-2 0-120,2-1-24,-1-2 0,1 3 64,0 2-112,0-6 168,0 4 48,0-4 56,0 3 88,0-4-40,0 5-40,0-6-88,1 3-56,-1 5-136,0-5 136,1-1 24,0 1-8,1-1-24,-2 6-128,2-7 161,0 1-25,0-1 88,0 0-40,-2 7-184,2-7 168,1 0 56,-1 1 8,1 0 64,-3 6-296,3-6 264,-1-1-56,0 2-32,1 0-24,-3 5-152,2-6 112,0 4 24,0-5-56,0 5 40,-2 2-120,2-6 120,-1 5 0,1-1 0,-1 0-104,-1 2-16,1-2 128,0 0 16,0 2 48,-1-1 8,1 0-32,0 1-48,-1 0 32,0 0 24,0 0-176,0 1 120,0 0-15,0 5-57,-1-5 32,0 6-32,1-7-48,-2 5 48,0 2-24,-4-1 24,5 4 24,1-10-72,-7 13 80,1 1-88,-1 2-24,0 1 32,7-17 0,-7 17 24,1-1 112,0 1-72,0 0-32,6-17-32,-8 16 16,1 2 8,0-1 56,7-17-80,-7 17-16,0 1-16,1-2 40,-2 0 0,2 1 200,6-17-208,-7 16 128,1-1-104,0-1 64,1 0-72,5-14-16,-6 13 56,4-1 32,-4-1-88,4-1-16,2-10 16,-6 10 24,4-2-80,-3 0-88,4-2-152,1-6 296,-2 6-496,1-1-105,0-3-239,-1 5-240,2-7 1080,-1 2-1256,1 3-233,0-3-127,-1-1-176,1-1 1792,0 2-1825,0-1 129,0-1 320,0 0 495,0 0 881,0 0-512,0 0 240,0 0 112,0-2 8,0 2 152,0-2-168,2-3-40,-1 3-288,1-5-2192,-2 7 2688</inkml:trace>
  <inkml:trace contextRef="#ctx0" brushRef="#br0" timeOffset="1">114 362 14939,'0'0'0,"0"0"0,0 0 3961,0 0-2481,0 0-960,0 0-400,0 0-96,0 0-48,0-1 64,0 1 56,0 0-96,0-1 24,1 0 40,1 1 8,0-2 64,-2 2-136,5-1 152,-3-1-144,4 0-32,-3 0 8,-3 2 16,7-2-16,-1 0 48,2 0-88,0 0-96,-8 2 152,8-2-168,0 0-80,2 0-176,-1 0-256,-9 2 680,11-2-1016,1 0-305,-2 0-247,1 0-296,-11 2 1864,11-2-2073,2 0-191,0 0 87,0 0 409,-13 2 1768,12-1-1241,-1-1 561,2 2 336,0-1 120,-13 1 224,12-1-264,-1 1-136,-1-1-2248,-10 1 2648</inkml:trace>
  <inkml:trace contextRef="#ctx0" brushRef="#br0" timeOffset="1508">552 497 7633,'0'0'0,"0"0"2289,0 0-409,0 0-904,0 0-976,-1 0 416,-1 1-328,1 0-128,0 1 72,1-2-32,-2 1 40,2 0 8,0 1 32,0-1-16,0-1-64,0 1 136,0-1 72,2 2 25,0-2-33,-2 0-200,3 0 208,3 0-40,-3 0 64,4 0-160,-7 0-72,6-1 160,1-1-80,2-1 0,1-4 128,-10 7-208,11-6 112,2-2 64,1 0-48,1-1 96,-15 9-224,14-10 216,0 0 64,1 1-32,-1-2-56,1 1 80,0-1-56,-2 0-64,0-1-24,0 2-56,-1-1-8,0 0 32,1 1-88,0-3 16,-13 13-24,12-12 32,-1 0 24,0-1 40,1 1-128,-12 12 32,11-13-40,-1 0 32,1 1 0,0-3 56,-11 15-48,10-13 0,-1 0-48,0 1 72,0 0-16,0 0 32,-2 1-8,0 0-72,-1 0 96,-6 11-56,6-11 120,-4 1-64,4 1 0,-4 0-88,0 1-32,4 0 24,-6 0 8,2 0 48,-2 8-16,0-8-56,1 0 48,-1 2 0,0 0-24,0 6 32,0-2 8,-1-4 32,-1 3-72,1-2 48,1 5-16,-2-2-24,-3-1-32,5 1 40,-6 0-48,6 2 64,-1-2-24,-1 1-32,-5 0-24,5 0 24,2 1 56,-6 0-112,0 0 16,0 2 64,0 4-40,6-6 72,-8 5-80,0 1 32,-2 2-56,-2 2 120,12-10-16,-12 12 40,1 0-16,0 1 56,-1 1-24,12-14-56,-11 14 24,1 0-24,0 1-24,0-1-16,10-14 40,-10 15 40,1 0 16,-1 1 8,1 0-80,9-16 16,-9 17-32,0 0 56,1-1-32,1-1 48,7-15-40,-7 17 8,-1 1-24,1-2 16,0 1 48,7-17-48,-6 15-16,0 1-48,0 0 64,0 0 16,1 0-16,3-1-8,0 0-96,-4-1 8,6-1-48,-2 1-64,-3-1-248,5-1-464,0-12 920,0 12-1168,-2 0-369,2-2-239,0-1-96,0 0 95,0-1 353,1-1 496,0 1 432,1-2 247,0 0 73,0 0 8,0-4 8,-2-2 160,2 6-184,0-4-88,0 0-688,1 0-1672,-3-2 2632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56.174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59 175 6049,'0'0'0,"0"0"1648,0 0-1648,-1 0 1528,-1 0-543,0 0-545,-4 0-312,5 1-128,-1 0 48,0 1-8,0-1 120,2-1-160,-2 1 336,0 1 24,0-1 80,0 0 8,2-1-448,-2 2 360,1-1-48,-1 0-168,1 1-64,1-2-80,-1 1 88,1-1 0,0 1 96,0-1-7,0 0-177,0 2 208,0-2 32,0 1 56,2-1 40,-2 0-336,2 1 280,0-1 16,0 2-8,0-2 0,-2 0-288,2 0 312,4 0-48,-4 0-56,0 0 0,-2 0-208,7 0 248,-4-1-80,4 0-56,-5-1 16,-2 2-128,7-3 40,-2 0 88,1 1 0,0-1-80,0-2 64,-1 3-24,1-1 72,0-2-160,-6 5 0,6-2-104,0-5 0,0 2 8,0-1 176,-6 6-80,6-5 88,0 0-32,0-1-88,0 1 64,-6 5-32,6-7 112,0-1-88,0 1 49,-1 0-73,-5 7 0,6-7-49,-4 0 154,5 1-89,-5-1-8,4 0-8,-6 7 0,2-6-40,0 0 104,0 1-40,0 2-64,-2 3 40,1-6 8,0 3 0,0-4 8,-1 5 40,0 2-56,0-6-48,0 4 16,0-3 32,-2 3-8,2 2 8,-2-2 16,-3 0-104,4 0 15,-5 0 73,6 2 0,-1-2-8,-4 1 33,3 1-17,-6 0-25,8 0 17,-2 0-24,-5 0 24,5 1-72,-7 0-24,9-1 96,-6 6-48,-2-4 56,-1 8 88,0-2-32,9-8-64,-10 10 40,-1 0-40,1 2 41,0-1 63,10-11-104,-9 12 72,1 0 40,0-1-64,0 1 56,8-12-104,-8 12 112,1-2 40,1 0 8,0 0-64,6-10-96,-5 8 152,0 1-48,-1 0-32,4 0-112,2-9 40,-6 8 0,5-1-32,-1 0 96,0 0-32,0 0-96,1-1 8,-1 0-48,2-4 40,0 4 32,0-5-120,0 1-48,0 0 40,1 0-72,0 0-73,1 0-71,0-1-144,0 1-16,4-2-40,-4 0-32,5 0-24,-7 0 632,5 0-680,1-1 104,0 0 79,1-1 49,1-1 56,2-4-48,1 2 8,1-1 40,-12 6 392,11-6-408,0 0 56,0 0 48,-1 0 88,-10 6 216,10-6-152,-1 1 0,0-1 0,0 0 40,-9 6 112,9-5-128,-1-1 104,0 1-16,0 2-8,-8 3 48,8-6 16,0 0 0,0 4 48,0-5-72,-1 4-24,0-3 8,1 3-8,-1-3 72,-7 6-40,7-2 32,0-4 16,-1 4 32,0-4 56,-6 6-136,6-2 200,0-4 24,0 4 8,-1-1 24,-5 3-256,2-5 328,4 3 24,-4-1 32,4-2-40,-4 3 16,4-1-40,-4-2 16,1 4-16,-3 1-320,3-3 256,2-2-40,-4 3-23,2 0-25,-3 2-168,3-2 144,-1-1-24,0 0-48,0 1 64,-2 2-136,2-3 144,0 0-32,0 1 8,0-1-32,-2 3-88,2-3 112,-1 1 40,0-1-16,0 0-24,-1 3-112,1-2 112,-1 0 24,1 0 32,0 0-32,-1 2-136,0-2 128,0 0-16,0 0 80,0 0 40,0 1 0,0 0-48,0-1-56,0 2 8,-1 0 16,1 0-64,-1 0-8,-1 0-8,2 0-72,-1 0 24,0 0 80,-1 0-48,1 0-40,1 0-16,-1 1 48,-1 0 8,1 1 8,0 0-24,-1 0-16,1 3-32,0-4 0,-1 5 96,2-6-88,-1 2 16,0 4-24,-1-4 32,1 6 16,0-6 32,-1 6 9,1-3-25,0 1-40,1-6-16,-2 6 88,1 0 72,0 0-56,-1 0 32,1 0 24,0 0-16,-1 0 208,1 0-56,1-6-296,-1 6 280,1 0-64,-2 0-16,1 0 72,1-6-272,-1 5 168,1 1 56,-2-1-104,1 0 8,1-5-128,-1 6 232,-1-1-32,1 0-32,0 1 16,1-6-184,-2 5 144,1 0 40,0 1-32,-1-4-128,2-2-24,-2 7 48,0-5 32,0 5 41,-4-5-57,6-2-64,-1 8 40,-4-6-64,3 5 80,-3-5 48,5-2-104,-1 6 32,-5-4-16,5 4-112,-4-4 120,5-2-24,-2 5-8,-3-4-48,4 5 0,-5-5-81,4 1-23,-4 0 0,5 0-208,-5 0-64,6-2 432,-1 2-544,-5 0-40,5-1-48,-4 1-312,3-1-193,2-1 1137,-2 1-1480,0-1-352,-3 2-265,5-2-303,0 0 2400,-2 0-2393,1 0 481,-1 0 600,1 0 639,1 0 673,-1 0-272,1 0 8,0 0 16,0-1-56,0 1 304,0-1-632,0-1-1952,0 2 2584</inkml:trace>
  <inkml:trace contextRef="#ctx0" brushRef="#br0" timeOffset="428">1047 153 5713,'0'0'0,"0"-1"1392,0 0-272,0 1-1120,0-2 576,0-3-392,0 3-200,0-1 0,1-2 0,0 2-32,0-3 56,0 0 8,-1 6-16,2-6 40,0-1 24,1 0-16,2 1-16,-5 6-32,2-8 16,4 1 16,-4 0-16,4 1 8,-6 6-24,2-7 0,4 1 8,-4 1 24,4-1-48,-6 6 16,2-2-8,0-4-24,0 5 8,0-1 32,-2 2-8,2-2-16,0 1 32,0 0 48,-1 1 89,-1 0-153,1 0 192,-1 1-24,0 5-32,-2-4-24,2-2-112,-2 7 104,-4 0 24,4 0-32,-6 4-56,8-11-40,-8 15 64,-2 3 24,-1 2 40,-1 1 0,12-21-128,-13 20 104,1 0 16,-1 0 24,0 0 0,1-2 72,0 1-32,0 0-32,0-1 104,-1 2-16,0 0 16,1 0 0,0-1-64,12-19-192,-11 18 192,0-1 32,1 2-24,0-1-32,10-18-168,-10 16 104,0 0-24,1-1 9,0 0-33,9-15-56,-10 15 72,2-2-48,0 0-80,1-3-8,7-10 64,-6 11-81,-1-3 9,2 0-24,3-2 8,2-6 88,-6 6-192,4 0-120,0-4-168,0 0-176,2-2 656,-1 2-888,0-1-272,-1-1-177,2 0-71,0 0 1408,0 0-1272,0 0 304,0 0 359,1 0 281,-1 0 328,1-1-192,0-2 56,1-4 16,1 1-64,-3 6 184,5-6-360,-3-1-2800,-2 7 3160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5:57.596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86 334 6505,'0'0'0,"0"0"0,0 0 2929,-2 0-609,-3-1-1008,4-1-832,-5 0-304,4 0-144,-4 0-16,4 0-64,2 2 48,-6-5-48,4 3 88,-4-3 8,5 2 72,1 3-120,-5-7 112,3 0-39,-4 0 15,5-2-24,1 9-64,-5-9 16,3 1-32,1 0 8,-1 1 16,2 7-8,-1-7-8,-1-1 32,1 2-64,1-1 16,0 7 24,0-6-16,0 0 16,0 0 0,0 0-16,0 6 16,1-5 8,-1-1 16,2 1 8,-1 0-32,-1 5 0,2-6-16,1 1 8,-1 2 56,1-3 8,-3 6-56,3-3 64,3-4-48,-4 5-32,4-4 8,-6 6 8,2-2-56,4-4 0,-4 4 8,3 0 16,-5 2 32,2-3-24,4 0 16,-3 1-40,3-1-9,-3 1 41,-3 2 16,7-2-16,-1 0 16,0 1-16,0 1-24,-6 0 40,6-1 8,0 0-24,0 1 16,0 0 8,-6 0-8,6 0-32,0 2 40,0 0 24,0 0-24,-6-2-8,6 5 8,0-4-40,0 5 24,1-5 48,-7-1-40,7 7 56,-1-2-15,1 0-1,0 1 24,-7-6-64,6 6 112,0-1 80,-1 1-8,1 1 24,-6-7-208,2 7 288,4 0 56,-4-1 56,0 0-16,-2-6-384,1 5 344,0 0 24,-1 1 0,0 2 0,0-8-368,0 7 384,0 1-136,-2 0 48,-3 0 89,3 2-97,-4 0 128,1 1-96,-2 1-40,7-12-280,-7 11 352,0 0-104,0-1-80,0 0-120,7-10-48,-8 9 96,0 0 64,0-1-32,-1 1-32,9-9-96,-9 8-24,1-1-40,0-1 136,-2 0-40,10-6-32,-10 7 64,1-2-96,0 0-80,-1-3 112,10-2 0,-8 6-72,-1-4-88,1 0-72,0 0-72,8-2 304,-8 2-304,1 0-32,0 0-128,1-1-88,6-1 552,-5 1-609,-1-1-127,4 0-56,-3 0-144,5 0 936,-1 0-1128,-1 0-65,1 0-103,0 0-160,1 0 1456,-2-1-1560,2-1 55,0 0 177,0 0 320,0 2 1008,1-3-656,0-2 231,1 3 161,4-1 120,-6 3 144,2-5-96,4 3 32,-4-3-8,6 3 0,-8 2 72,6-7-96,2 5 16,0-5 0,1 2-56,0-1-40,-1 4-136,1-6-2592,-9 8 2904</inkml:trace>
  <inkml:trace contextRef="#ctx0" brushRef="#br0" timeOffset="1">320 307 5505,'0'0'0,"0"0"1464,0 0 80,0 0-303,0 0-1241,1 0 952,-1 0-176,1 0-32,0 0 24,-1 0-768,2 0 760,0-1-23,0 0 15,0 1-128,-2 0-624,2-1 512,1 0-144,2-1-136,-3 0-32,-2 2-200,3-2 184,2 0-104,-3 0-112,1 0 40,2-1-104,-3 0 160,1 1 24,2-4-136,-5 6 48,2-2 24,4 0-48,-4-4 32,1 4 32,2 0-16,-3-4-48,1 4 24,2 0 24,-5 2-24,2-2 8,1-1-16,0 0-24,-1 1 16,-2 2 16,3-2 24,0 0 8,-1 0 16,0 0-80,-2 2 32,2-2-24,0 1 56,-1 0-40,0 0 8,-1 1 0,2-1 40,-2 1-40,1 0 32,-1 0-16,0 0-16,0 2 0,0 0-16,0 4 24,0-5 104,0-1-112,-1 6 8,1-4 48,-2 5-24,0-1-16,0 0 184,-4 1-32,4 2-104,-4 0 8,6-9-72,-2 10 0,-6 1 72,6 1 16,-6-2-48,8-10-40,-2 10 32,-6 0-16,2 0 153,0-2 7,6-8-176,-2 8 160,-5 0 16,5-2-40,-5 1 72,7-7-208,-2 2 152,-6 6-48,6-6-24,-4 0 16,6-2-96,-2 5 184,-3-5-40,4 1 0,-1 1-80,-4-2-16,5 1 80,-1-1-32,0 0-8,-3 0-48,3-1 0,1-1 72,-1 0-56,0 0-40,2 2-16,-1-5-40,1 3 0,-2-4 128,2 3-80,0 3-8,-1-7 40,1 2-56,0-1 0,1 0 104,-1 6-88,1-8 64,1-1-104,1 1 16,-3 8 24,5-10-24,-3 1-96,5 0 96,-5-1-152,7-1-8,-9 11 184,6-11-32,1 0 32,-1 0 32,2-1-16,-8 12-16,7-12-56,0 0 120,1 0-32,0 0-8,0 0 16,1 1-104,1 0 96,1-1 72,-11 12-104,10-13 24,1 1-40,1-1-72,-1 2 40,-11 11 48,12-11 24,-1-1 64,0 1-48,1 0-40,-12 11 0,12-9 8,-1 0-128,0 1-96,-1-1-224,-10 9 440,10-7-608,1 0-144,-2 1-249,0 4-231,-9 2 1232,9-6-1536,-1 5-313,1-1-143,-1 0-145,-8 2 2137,6-1-2032,0 0 384,1 0 543,0 1 537,-7 0 568,7 0-248,0 0 64,-1 0-8,0 0-64,-6 0 256,5 2-352,-3-1-2176,-2-1 2528</inkml:trace>
  <inkml:trace contextRef="#ctx0" brushRef="#br0" timeOffset="434">817 315 7737,'0'0'0,"0"0"3665,0 0-3665,0 0 2360,0 0-1455,0 0-593,0 0-344,0 0-3513,0 0 7026,0 0-3401,0 0-48,0 0 24,0 0 16,1-1-64,-1-1 24,2 0 32,-2 2-64,2-3-24,0-2-48,4 3 24,-4-3 80,-2 5-32,6-3 32,-4-4-8,4 1-16,0-1-16,-6 7 8,6-8 0,-1 1 16,0-3 0,1 2-120,-6 8 104,2-8-56,4 0 16,-5 0-48,1 1 0,-2 7 88,2-7-104,-1 1-8,0 0 96,0 1-8,-1 5 24,0-5-88,0 2-8,0-4-48,-2 5 56,2 2 88,-6-5-104,4 3-25,-6 0 25,2 0 8,6 2 96,-6-2-72,-2 1 32,-1 1-8,-1 0 16,10 0 32,-11 2 64,-2 0 56,0 4 96,-1 0 49,14-6-265,-14 6 312,0 1 88,0 1 16,1 1-8,13-9-408,-13 9 368,1 2-56,-1-1 24,1 1-8,12-11-328,-13 12 344,1-1-24,1 0-64,0-1 112,11-10-368,-11 11 361,2-1-81,-1 1-40,2-1-184,8-10-56,-7 9 64,0 1 56,1-2-8,4 0-64,2-8-48,-6 8 16,5 0-56,-5-2 64,6 1 48,0-7-72,-1 7-24,0-2-16,1-3 16,0 6-8,0-8 32,0 2 56,0 5-64,2-6-96,0 1 56,-2-2 48,2 2-200,1 0 64,0 0-240,3 0-209,-6-2 585,3 0-688,4 0-216,-1 0-16,1 0-240,-7 0 1160,9 0-1353,2-2-159,1-1-160,1-4 39,-13 7 1633,14-2-1496,-1-5 304,-1 1 384,0 1 335,0-1 233,-2 1 64,2-1-32,-1 0-24,-11 6 232,11-5-336,-1 0-2848,-10 5 3184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00.365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148 406 5793,'0'0'0,"0"0"1912,0 0-360,0 0-727,0 0-825,0 0 248,0 0-184,1 0-24,0 0 16,-1 0-56,0 0 80,2 0 104,0 0 24,1 0 0,-3 0-208,3-1 224,-1 0-72,1-1-8,2 0-32,-5 2-112,2-2 48,1-4-32,2 4-32,-3 0 32,-2 2-16,3-6-8,2 4 16,-3-4-72,-2 6 64,6-2-104,-4-5 24,3 4-40,-3-3-16,1 0 0,2 1-48,-4 0 16,1-1 24,1 1-32,-1 0 8,0-1-8,0 1-8,-1 2 8,-1 3 176,0-6-208,0 3-48,0-4 23,0 5 41,0 2 192,-2-6-184,-3 4 64,4-4 8,-5 4-16,4-4 80,-7 4 40,3-1 0,0 1-8,6 2 16,-7-2-8,1 1 48,-2 1 80,0 0 64,8 0-184,-8 2 192,-1 0 8,0 4 8,-1 0 9,10-6-217,-10 6 224,1 2 8,0 0 32,-1 1 72,10-9-336,-9 9 288,0 1-24,1-1 16,1 1-32,7-10-248,-8 9 320,0 1 40,2-1-136,0 0-32,0 1-48,4-1 0,-5 0 72,5 0-80,2-9-136,-5 8 128,3 0-80,1-1-40,0 1 112,1-8-120,0 6 48,0 0-32,0 0 56,0-4-48,0-2-24,0 6 72,2-4 8,0 0-96,1 3 24,2-5 32,-3 1 57,5 1 31,-2-2-88,-5 0-40,6 0 120,0 0 24,2-1 32,1-1 80,-9 2-256,12-5 120,2-1-32,2-2 120,0 0-64,-16 8-144,16-8 224,0-2-72,0 0-216,0-2 64,-16 12 0,16-10-16,0-2 56,-1 0 24,1-2 0,-1 2-32,-1 1 8,1-2 72,-2 1-56,-13 12-56,14-12 112,0-1-8,-1 1-24,1-3-8,-14 15-72,13-14-8,1 1 32,-2 0 0,0 0 80,-12 13-104,12-12 56,1-1-40,-1 0 0,0 1-32,-12 12 16,12-12 40,-2 0-40,0 2 48,-3 1-16,-7 9-32,9-9 64,-3 0 64,1 0-104,-1 1 32,-6 8-56,6-7 40,-3 1 16,4 4 32,-4-5-96,-3 7 8,5-2 0,-4-4 32,1 6 24,-1-2 48,-1 2-104,1-2 80,-1 1-16,1 0 48,-1 1 32,0 0-144,0-1 224,0 1-88,-2 0-80,0 0 32,2 0-88,-6 2-48,4 3 64,-5-3 8,2 4-88,5-6 64,-7 6-16,-1 1 8,-3 4-16,-2 1-48,-1 1 104,0 1-24,-1 2 24,1-1 88,14-15-120,-14 16 48,1-1-40,0 0 88,0 0-7,13-15-89,-12 16 104,0-1 0,1 1-48,0-1 8,11-15-64,-11 14 104,0 0-32,1 0-80,0 0-16,10-14 24,-10 13-32,1 0 88,0 1-8,1 0-72,8-14 24,-7 13 64,1 0-88,0-1 96,4 0 144,2-12-216,-7 11-8,5 0 32,-3-3-48,3 2-72,2-10 96,-1 8 48,-1 0-96,2-1-40,0-1-8,0-6 96,0 6-104,0-4 16,1 5-8,1-5-88,-2-2 184,2 6-193,0-5 33,4 1-24,-5 0 16,-1-2 168,5 2-264,-3-1-8,5-1 56,-2 0-16,-5 0 232,6 0-232,-1 0-24,1-1-40,1-1 56,-7 2 240,10-6-328,0 4 16,0-6 0,2 0-24,-12 8 336,12-7-208,0-1 48,-1 0-8,0 0 40,-11 8 128,10-10-129,2 1 1,-2 0 48,1 0 0,-11 9 80,9-9-48,1 1-80,-1 0 32,0 0-48,-9 8 144,10-8-144,-1 0 64,-1 0-48,0 0 16,-8 8 112,7-7-152,0 0-80,-1-1-8,0 2-48,0 1-80,-6 5 368,5-3-336,-3-3-40,3 4 64,-4-4 112,-1 6 200,2-1-80,0-1 88,-1 1-40,1-1 40,-2 2-8,0-1 16,0 0 64,0 1 80,0-1-24,0 1-136,0 0 160,0 0 72,-1 0 64,0 1 48,1-1-344,-2 2 368,0 0 8,0 0 48,-4 4 32,6-6-456,-1 1 400,-4 4-7,3-3-65,-5 6 8,7-8-336,-2 5 464,-5 1-128,5 1 0,-6 0 40,8-7-376,-6 8 344,0 0 80,0 1-8,0 1-104,6-10-312,-6 9 200,0 0 64,4-1 32,-5-1-87,7-7-209,-2 7 192,-4 0-112,4-1-64,-3 0 88,5-6-104,-1 6 88,-1-1-16,0 1 16,1-4-80,1-2-8,0 6 104,-1-4 0,1 4-152,0-4 56,0-2-8,0 2 0,0 0 96,0-1 64,1 1-112,1-1-80,0 0-40,1 1 56,2-2 16,-3 0 24,4 0-88,-3 0 8,5 0 24,-8 0 32,6-2-40,1 0-8,1-1-96,1-3 96,-9 6 48,9-2-88,-1-4-40,2 0 0,1 0-128,-11 6 256,10-6-249,1 0 113,1 0-40,-2 1-8,-10 5 184,10-6-184,0 0-112,0 1 64,-2-1-48,-8 6 280,8-5-376,0-1-32,0-1-128,-1 1 64,0 0-136,0 0-89,0 1-7,-1 0-128,-6 5 832,2-3-840,5-4 0,-5 5-32,4-5-1,-6 7 873,2-3-776,0-3 72,0 4 144,0 0 104,-2 2 456,1-2-320,0 0 144,0 0 96,-1 0 96,0 2-16,0-2 48,0 0 56,0 1 88,0 0 144,0 1-336,-2 0 384,0 0 80,0 0 48,-4 2 64,6-2-576,-1 1 672,-4 4 97,3-3-25,-6 3 16,8-5-760,-2 2 736,-5 5-24,5-5 48,-5 5-63,7-7-697,-2 2 856,-6 6-56,2-1-8,0-1-80,6-6-712,-6 7 432,0 0-8,1-1-104,3 1-31,2-7-289,-7 6 304,5 0-160,-5-1-168,5 1 120,2-6-96,-5 5 48,3-3 16,0 5 80,0-5-168,2-2 24,-2 5 8,1-4-8,1 5-8,-1-5 80,1 1-56,0 0 8,0 0 80,0 0-80,0-2-24,0 2-16,2-1 8,0 1-24,0-1 72,3-1 8,-3 1-32,1-1-48,2 0-32,-3 0 56,5 0 8,-5 0-48,5 0 16,-7 0 32,6-2-120,0 0 32,0 0 0,0 0-136,-6 2 224,6-2-232,0 0-112,1 0-33,-1 0 17,-6 2 360,7-2-496,0 0 48,-1-3-16,3 3 0,-9 2 464,9-6-384,-1 4-72,1-4-64,-1 3 80,-8 3 440,9-7-513,-1 2-7,0-1-48,-1 1-160,-7 5 728,7-5-640,-1-1-80,0 4 80,0-5 56,-6 7 584,6-3-529,-1-3 161,-2 4 112,3-4 88,-6 6 168,2-2-104,0-1 56,1 0 8,0 1 48,-3 2-8,2-2 0,0 0 24,0 0 40,0 0 24,-2 2-88,1 0 208,-1 0 248,1 0 128,-1 0 169,0 0-753,0 0 784,0 0-120,0 2-48,0 0-56,0-2-560,-1 2 568,0 0 80,-1 0 113,1 3-49,-1-4-32,0 5-152,0-4-24,0 5-24,2-7-480,-2 2 384,-3 5-40,3-5-224,0 6 16,2-8-136,-2 2 169,-3 5-73,5-5-8,-2 5-64,0-5-32,0 6 64,0-6-40,1 5-40,-1-5-48,2-2 72,-1 6-72,1-4 96,0 4-88,0-4-57,0 4 17,1-5-72,0 5-48,1-5-104,-2-1 328,3 5-560,2-3-168,-3 0 0,4 0-32,-6-2 760,3 5-960,4-5-289,-2 1-319,2 1-232,-7-2 1800,6 1-1857,0 1 249,2-2 400,0 0 447,-8 0 761,9 0-344,0 0 184,0-1 24,0-1-16,-9 2 152,9-6-208,0 4-64,-1-4-464,0 0-1304,-8 6 2040</inkml:trace>
  <inkml:trace contextRef="#ctx0" brushRef="#br0" timeOffset="1">854 210 13298,'0'0'0,"0"0"0,0 0 5578,-2 0-1866,-3 0-2679,4 0-745,1 0-288,-6 0 128,5 0 24,-4 0 216,3 0-16,2 0-352,-2 0 304,0 0-24,0 0 8,0 0-64,2 0-224,-2 0 216,0 0-184,1 0-136,0 0 24,1 0 80,-2 0-120,2 0-32,0 0-72,0 0-88,0 0 312,0 0-464,0 0-56,0 0-361,0 0-279,0 0 4185,1 0-7386,0 0 2753,1 0-169,0 0-383,-2 0 2160,2-1-2489,0 0-223,0 1 55,0-1 561,-2 1 2096,3-1-1449,0 1 649,-1-1 504,1 0 128,0 1-32,-1-1-64,1-1-400,-1 0-888,-2 2 1552</inkml:trace>
  <inkml:trace contextRef="#ctx0" brushRef="#br0" timeOffset="2">1042 181 12082,'0'0'0,"0"0"0,0-1 4681,0 1-1464,0-2-2129,0-1-704,0 3-384,0-3 120,0-2-40,0 3-72,0-4 80,0 6-88,0-3 224,2-5 8,0 1 8,3 0-168,0 0-48,-5 7-24,6-10 104,2 0-40,1 0-48,0-1-32,-9 11 16,8-9-40,1 0 32,0 0 16,0 1 40,-9 8-48,8-8-72,0 1 32,0 0 40,-1 1-104,-7 6 104,8-6-56,-2 1-64,0 3 24,-1-1 96,-5 3 0,2-2-8,0 0-40,1 1-32,-1 0 32,-2 1 48,1 0 48,1 0 64,-2 0-72,0 0-96,0 0 56,0 1-32,0 1 32,-1 5-40,-1-5 48,2-2-8,-7 7-80,5-1 16,-5 1 96,1 3-8,6-10-24,-10 13 56,-1 3-88,-2 2 88,0 0 72,13-18-128,-15 20 80,0 0 32,0 0-72,1 1 24,14-21-64,-15 19 152,1 1-80,1-4-8,1 2-40,12-18-24,-12 17 40,0 0 136,0 0-64,0-2-80,1 0-96,0-2 16,1 1-40,0 0 16,10-14 72,-9 14-24,0-2-80,1-2 136,2-2 16,1 0-72,3-1-128,-4 0-120,6-2-240,0-5 512,-2 5-648,0-3-120,1 4-256,-1-4-57,2 0-103,0 0-152,0 0-136,0 0-233,0-2 1705,0 1-1864,0-1-57,0 0 113,0 0 272,0 0 1536,2 0-1177,0-1 425,3-1 376,-3-3 208,-2 5 168,3-2-104,3-4-8,-3 3 0,4-5-40,-7 8 152,6-6-376,0-4-1872,-6 10 2248</inkml:trace>
  <inkml:trace contextRef="#ctx0" brushRef="#br0" timeOffset="3">998 228 10162,'0'0'0,"-2"0"4665,1 0-520,-1 0-2249,2 0-1896,-6-1 792,5 1-528,-5-1 0,5 1 64,1 0-328,-2 0 400,0 0 241,0 0-137,0-1-40,1 0-32,-1 1-160,1-1-16,0 0-216,1 1-40,0-2 72,0 0-40,0 0-8,1 0 32,-1 2-56,2-1-64,3-1 24,-3 0 96,4 0 0,-6 2-56,3-2 24,5-1-8,-2-2-56,2 3 48,-8 2-8,9-3 64,3-3-120,1 4-200,0-4-32,-13 6 288,14-2-312,0-3-16,-2 3-72,1 0-280,-13 2 680,12-3-769,0 1-151,1 0-8,-1 0-64,-12 2 992,12-1-1201,1 0-183,-1 1-208,0 0-241,-1 0-175,0 0-96,1 0-89,0 1 265,-12-1 1928,10 0-1489,2 1 529,-2 1 456,1-2 320,-11 0 184,11 1-112,-1 0-24,-1-1 32,0 2-64,-9-2 168,6 1-320,0 0-1312,-6-1 1632</inkml:trace>
  <inkml:trace contextRef="#ctx0" brushRef="#br0" timeOffset="4">1405 264 3736,'0'0'0,"0"0"2689,0 0-97,0 0-2592,0 0 2497,0 0-785,-1 0-639,0 0-417,1 0-656,-2 0 560,1 0 88,0 0 0,-1 0-72,2 0-576,-1 0 496,0 0-136,-1-2-96,1 1-96,1 1-168,-1-1 57,-1-1-17,1 0 0,0 0 16,-1-1-8,2 3-48,-1-3-80,0 1-16,-1-1 39,1 0-23,1 3 80,-1-2-32,-1-1-72,0 0-8,0 1 72,2 2 40,-2-3-48,0 0 16,0 1-64,-4 0-16,6 2 112,-1-2 0,-4 0 56,3 2 16,-4-1 24,6 1-96,-2 0 64,-6 0 112,3 1 97,0 1-1,-1 0 8,-1 3-32,0-4 40,0 5-8,7-6-280,-7 2 240,-1 4-56,1-4-80,0 4 120,7-6-224,-6 2 264,-1 6-48,1-2-88,0-1-64,1 0-16,-1 1 64,4-1 56,-5-3-136,7-2-32,-2 7 128,-4-1-48,5-4-80,-5 4 80,6-6-80,-1 2-136,-1 4 48,0-4 176,0 4-56,2-6-32,-1 2 48,1 4-104,-2-4-16,2 4 136,0-6-64,0 2 40,0 4 56,1-4-144,0 4-24,-1-6 72,2 2-8,0 4-8,0-4 32,0 4-72,-2-6 56,5 2-16,-3 4 40,1-4 64,-1 4 16,4-4-136,-4 3 72,0-4 40,3 5-40,-5-6-40,1 1 152,1 4-136,1-3 40,0 3-8,-3-5-48,2 1 144,0 5-88,0-5-160,0 1 128,-1 3-72,0-3 160,-1 0 64,0 3-192,0-4 32,-1 1-16,-1 0 16,0 4 88,2-6-104,-7 1-16,5 1-32,-5 0 8,0 3-112,7-5 152,-7 2-264,-2 0-240,-1 3-168,0-4 24,-2 1-184,1 0-136,0-1-281,0 0-279,11-1 1528,-10 2-1768,0-1-201,0 0-151,0-1-145,10 0 2265,-9 2-1992,0-1 503,0 0 577,0 1 456,9-2 456,-8 1-152,0 0 8,0 1-24,1-1 8,7-1 160,-7 1-288,1-1-2016,6 0 2304</inkml:trace>
  <inkml:trace contextRef="#ctx0" brushRef="#br0" timeOffset="652">2235 397 11106,'0'0'0,"0"0"3033,0 0-1745,-1 0-880,1 0-408,-1 0 152,-1 0-32,2 0 24,-1-1 160,1 1-304,0 0 240,-1 0 136,1 0 72,0 0-112,0 0-336,0-1 312,0 0-176,0 1-64,1-1 8,-1 1-80,1-1 120,1 0-7,-1-1-73,1 0-80,-2 2 40,3-5 24,-1 3 16,1-1 0,2-2-32,-5 5-8,2-2-16,1-4 8,2 4 96,-3-5-104,-2 7 16,3-3-24,3-3 40,-4 3-8,0-5 160,-2 8-168,6-7 48,-4 0-72,4 0 8,-4-1-40,0 2 72,0-2 32,0 2-136,0-1 32,0 1 32,-1 0 0,-1 0 8,0 1-56,-1-1 16,-5 1 8,4 0 56,-4 2-16,0-4-41,-1 5-31,-1 0-16,0 0 104,-2 2-8,0 0-8,-1 0 136,-1 5-47,-1-3 31,-1 7 24,0-2-176,0 1 24,14-8 16,-14 10 64,-1 0 120,1 1 16,0 0 16,14-11-216,-13 12 184,0-1-24,0 1 160,1 0-128,12-12-192,-12 10 160,1 1-48,2 0-24,-1-1 96,10-10-184,-8 10 128,0 1-24,0-2 64,0 1 24,8-10-192,-6 8 280,1 0-64,3 0-216,-4 0 32,6-8-32,-1 7-48,-1 1 72,0-1 32,0 0-120,2-7 64,0 5-8,0-3 32,0 4 32,1-4 8,-1-2-64,2 5-8,0-4-72,1 1 168,-1 0-8,-2-2-80,6 2 48,-3-2 56,5 0-168,-1 0 176,-7 0-112,8-1 168,0 0-160,3-5 32,4 1-160,-15 5 120,19-9-24,2-1 144,-1-1-144,2-1-32,-22 12 56,22-14-48,0 0-32,0-1 40,-1-1 64,-21 16-24,21-16-144,-2 0 88,1 0 120,-2-1-40,0 1 16,-18 16-40,18-17-136,0 1-24,0 0 128,2 0-16,-20 16 48,18-16 8,-1-1-120,0 2-112,-1 0 96,-16 15 128,16-15-152,0 1 32,-4-1-48,2 1 8,-14 14 160,12-12-88,-2 0 184,2 2-80,-2 0-16,-10 10 0,10-10-8,-2 3-48,0-1 136,-1 0-88,-7 8 8,5-7-24,1 0 16,-4 2 24,3 3 120,-5 2-136,1-3 88,0 1-96,0 0 64,-1 1 32,0 1-88,0-1 128,0 0 72,-2 1-240,1 0 0,1 0 40,-2 0 72,-4 0-80,4 2 136,-6 0-80,8-2-48,-6 6-24,-1 0 208,0 0-32,-3 3-56,10-9-96,-14 13 8,-3 3-128,-1 2 184,-1 2 80,19-20-144,-19 18 144,1 1-32,0-1-72,2 0 64,16-18-104,-18 18 120,3-2-32,0 0-80,2-1 16,13-15-24,-13 16 24,0-1 56,1 0-88,0-1-96,12-14 104,-12 14-80,0 0 48,2-1 96,1-1-16,9-12-48,-9 12-152,2-2-88,0-1-112,-1 0-48,8-9 400,-5 8-568,0-2-192,3 0-96,-4-1-369,6-5 1225,-2 5-1440,-3 1-408,4-4-529,-5 4-135,6-6 2512,-1 2-2481,-1 3 409,0-4 623,0 5 545,2-6 904,-2 0-376,-3 2 216,3-1 24,1 0-16,1-1 152,-2 0-224,-3 0-152,3 0-1512,2 0 1888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7:37.700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13 324 6553,'0'0'0,"0"0"2873,0 0-297,-2 0-832,0 2-1055,0 0-569,0-1-144,1 1-128,-1-1 80,2-1 72,-1 2 24,1-1 24,0 1 16,0-1-80,0-1 16,0 0 72,0 2 48,1-2 0,1 2-32,-2-2-88,2 0 48,1 0 48,1 0 128,2 0 16,-6 0-240,2 0 232,4 0-80,-3 0 8,5 0 64,-8 0-224,6-1 200,1-1-120,1 0-48,-1 0-24,-7 2-8,7-4 64,3-3 16,1 1-128,0 0 24,-11 6 24,10-6-8,1-1 72,-1 1 40,0 0-152,-10 6 48,9-6-88,1 0 88,-1-1 0,0 1 88,-9 6-88,10-6 0,-2 0-72,0-1 64,0 4-32,-8 3 40,8-8 8,-1 5-128,0-5-120,-1 5 48,-6 3 192,3-7-216,4 3-88,-5-3-64,1 5-96,-3 2 464,3-6-424,0 4 95,-1-2 25,0-2-16,-2 6 320,1-1-336,-1-2 16,1 0 88,-1 0 16,0 0-16,0 3 232,0-3-232,-1 0-16,-1 1 24,0 1-96,2 1 320,-7-2-440,6 1-88,-5 0 24,6 1 504,-2 0-417,-6 0 121,6 0 128,-7 0 32,7 1 120,2-1 16,-9 2 32,2 0 40,0 4 32,0-4 24,0 4 136,0-4 113,-1 8 55,0-3 48,-1 1 24,1 1 40,-1 0 72,1 1-32,-1-2-72,1 1-64,1 1-32,-1 0 41,1 0-65,0 0-80,0-1-24,5 0-24,-6-1 40,7 0-32,-5 0-128,4-1-40,2-7-104,-2 6 96,-1 0 64,2 0-16,-1-3-72,2-3-72,0 8 8,0-6 0,0 5 40,0-5-40,0-2-8,0 2-64,1 0-80,1 4 56,1-4-8,-3-2 96,2 2-120,1-1-112,3-1-184,-3 0-8,-3 0 424,7 0-560,-3 0-120,3 0-129,0-1-207,-7 1 1016,7-3-1096,0 1-80,0 0-145,0-5-39,4 5 88,0-4 240,0 0 327,2-2 257,-2 1 192,2 0 72,-1-1 24,-2-1 24,-10 9 136,11-8-208,-2-1-328,0 1-1960,-9 8 2496</inkml:trace>
  <inkml:trace contextRef="#ctx0" brushRef="#br0" timeOffset="1">229 112 13706,'0'0'0,"0"0"4777,0 0-1744,-1 0-2161,-1-1-656,1 0-8,1 0-288,-2 0 24,2 0 16,0-1-104,0 2 144,1-3 8,1 1-48,0-4-72,5 3 72,-7 3 40,2-3 8,5-3-88,-1 4 32,1-5-16,-7 7 64,6-3-208,1-4-168,-1 5-360,2-5-400,-8 7 1136,8-3-1649,2-5-615,0 5-537,0-4-255,-10 7 3056,10-3-2801,0-4 785,-1 5 791,0-4 689,-9 6 536,10-2-208,-2-2-24,1-2-104,-1 4-2200,-8 2 2536</inkml:trace>
  <inkml:trace contextRef="#ctx0" brushRef="#br0" timeOffset="634">1163 241 9249,'0'0'0,"0"0"2881,0 0-816,0 0-1409,0 0-656,0 0 104,0 0-112,0 0-104,1-1-8,-1 1 120,1-1-56,0 1 16,0-2 144,-1 0-16,0 2-88,2-3-32,-1 1 24,1 0-56,0-1 72,-2 3-8,1-7 24,1 5-192,-1-1-104,1-3-89,-2 6 361,1-3-416,1 0-32,-1-3-112,1 4-16,-2 2 576,2-3-568,-2-4 88,1 5 64,0-1-8,-1 3 424,1-3-384,-1 0 63,0-1 73,0 1 24,0 3 224,-3-3-200,1 1 0,-4 0 8,4-1 64,2 3 128,-7-2-96,5 0 16,-7 2 16,2 0 64,0 0 48,-2 0-24,-2 2 0,-2 5 8,-1-1 16,0 2 40,1 0 8,0 1-24,13-9-72,-13 9 96,2 2 48,-1-1 40,1 2 16,-1-1-32,12-11-168,-10 12 176,-1 0 25,0-1 47,1 2 8,10-13-256,-10 13 208,0-1 0,1 0 16,0 0 16,9-12-240,-8 11 200,1 0-48,0 0-72,7-11-80,-8 10 120,2-1 80,0 0-24,4-2 16,-4 1 40,6-8-232,-1 6 264,-1-3 104,1 4-112,1-6-88,0-1-168,0 3 104,0-1 16,0 0 200,0-1 33,0-1-17,3 0 56,4 0-72,-5 0 40,-2 0-360,9-1 272,-3-1-144,2-1-48,0-4-32,4 0 96,3-2-56,3-2-48,2-2-24,-20 13-16,20-13 56,0-1 32,0-2 24,-1 1-88,-19 15-24,20-17-32,-1 1 64,2-1-8,-3 1-8,-18 16-16,18-15-40,-1 0-56,-1 0 80,0 0 80,-16 15-64,16-15 32,0 0-88,-1 1-16,1 1 40,-16 13 32,14-13 24,0-1 16,-1 0-96,0 1-72,-13 13 128,11-14-136,-1 3 48,1 0 72,-1 1-16,-10 10 32,8-10-16,-1 3 16,-4 0-80,5 0 40,-5 4 0,3-4-16,-5 6 72,2-2-56,-3 3 40,1-1 16,-1 1 16,0-1-16,0 0 56,0 1-72,0 0 40,0 0-8,-1 0 80,-2 2-40,-4 4 40,5-5 32,-6 7-56,6-5 72,-8 7-8,3-3 120,-3 4 32,-1 4-48,-4 3-40,0 2-48,-1 0 24,2-1 32,14-19-224,-13 18 177,1-1-105,1 1 40,0-3 32,11-15-144,-12 15 184,2-1-24,0-1-168,1 1-32,9-14 40,-9 12 8,0 1 32,2-2 64,-1 0-144,8-11 40,-7 10-32,1 0 32,-1-1-16,6-1 72,1-8-56,-6 7-104,4-1-24,0-4 16,-5 5-136,7-7 248,0 2-497,-1 0-279,-1 1-264,1-2-184,1-1 1224,-2 2-1393,2-1-247,0-1-280,0 0-73,0 0 1993,0 0-1768,0 0 448,1 0 487,0 0 385,-1 0 448,2 0-208,0-3 72,1 1 0,-1-1-48,-2 3 184,2-6-248,1 3-456,-1 0-1712,-2 3 2416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01.804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5 417 14627,'0'0'0,"0"0"2752,-1 0-1992,1 0-760,-1 0 80,-1 0-128,2 0 0,-1 0-88,1 0 136,0 0-88,0 0 16,1 0 24,1 0 80,-2 0-32,2 0-72,4 0-56,-4 0-88,5 0-136,-7 0 352,6 0-552,1 0-464,2 0-408,3-1-393,-12 1 1817,14-1-2040,1-1-1,1 0 113,1 0 367,-17 2 1561,17-2-1056,1 0 432,-1-3 360,0 4 120,-17 1 144,17-2-160,-1-1-16,0 1-248,0-1-1384,-16 3 1808</inkml:trace>
  <inkml:trace contextRef="#ctx0" brushRef="#br0" timeOffset="1">637 399 9898,'0'0'0,"0"0"0,0 0 3152,-2 0-1151,1 0-1313,0 0-496,1 0-192,-2 0 56,1 0-48,0 0-40,1 0 88,0 0-56,0 0 112,0 0 80,0 0-8,0 0-120,0 0-616,0 0 1208,2 0-632,1 0 8,3 0-16,-6 0-16,2 0-40,5 0 72,-2 0 8,0 0-8,-5 0-32,6 0-16,0-2-128,2 0-16,0-3 32,-8 5 128,10-2-200,-1-3-8,0 3-32,1-5 0,-10 7 240,9-2-200,0-4 32,-1 3-40,1-3 8,0 0 72,-1 1 0,0 0-24,0-1-96,-8 6 248,8-6-297,-1-1-55,0 1-56,-1 0-56,0 1-128,-4-1-48,5 0 24,-4 0 40,2 0 24,-3 0 15,0 4 49,1-6 80,-3 8 408,2-2-344,0-5 72,-1 5 64,0-4 32,-1 6 176,0-2-56,0 0 56,0-1 16,-1 1 8,1 2-24,-1-2 16,-1 0-32,-4 0 88,4 1-16,2 1-56,-6-1 168,4 1 136,-5 0 88,1 0 192,6 0-584,-6 2 616,-2 4 49,-1-4 15,1 6 56,8-8-736,-10 7 792,-2 1 56,1 1-16,0 0 17,11-9-849,-11 9 784,1 1-72,0-1-24,1 0-168,9-9-520,-10 9 512,2-2-32,0 1-87,1 0-33,7-8-360,-7 8 208,1 0-64,-1-1 0,2 0-16,5-7-128,-2 7 96,-5 0-40,6-1 8,-5-1 72,6-5-136,0 2 184,-2 5-16,1-5-104,1 6-112,0-8 48,0 2 16,0 4-48,0-5 0,0 1-160,0-2 192,1 2-296,1 3-128,0-3-232,3-1-281,-5-1 937,2 1-1224,5 1-280,-1-2-225,0 1-47,2-1-176,1 0-81,3 0 201,1 0 439,2 0 505,0-1 496,1-1 224,0 0 8,-16 2 160,16-6-176,0 4-128,-3 0-2088,-13 2 2392</inkml:trace>
  <inkml:trace contextRef="#ctx0" brushRef="#br0" timeOffset="1742">898 145 5185,'0'0'0,"0"0"2040,0 0-2040,-1 0 2088,0 0-511,-1 0-593,0 0-224,2 0-760,-2 0 680,0 0 49,1 0 31,0 0-40,1 0-720,-2 0 648,1 0-88,0 0-120,1 0-192,-2-1-48,2 0-40,0 1-56,1-2 8,0 0-64,-1 2-48,2-2-8,4-1 8,-4 2 8,4-5 0,-6 6-8,5-2-120,0-1-80,1-3-104,1 0-176,-7 6 480,9-5-616,0-2-232,2 1-184,-11 6 1032,12-7-1225,-1 0-135,0 1-80,0-2-73,-11 8 1513,10-6-1440,1-1 128,-1 1 216,1 0 239,0 0 289,-11 6 568,10-5-296,0 2 160,-1-4 48,0 5-8,-9 2 96,9-7-152,0 4-96,-1-3-1112,-8 6 1360</inkml:trace>
  <inkml:trace contextRef="#ctx0" brushRef="#br0" timeOffset="2249">1025 315 3568,'0'0'0,"0"0"448,0 0-48,0-1-23,1 0-57,-1-1-88,1 1 32,0 0 40,-1-1 24,1 1 8,0 0-64,-1 0-48,0 1-224,1-1 152,0 1-48,-1-1-32,1 0-32,-1 1-40,1 0 40,-1 0 40,1 0 40,0 0 40,-1 0-160,0 0 224,1 1-16,0 1-32,-1 3-48,0-5-128,0 2 40,0 4-24,0 0-16,-2 0-8,2-6 8,-2 7 8,-4 2 0,4 3 120,-7 2 176,9-14-304,-7 16 449,1-1 191,-1 0-16,-1-1 72,8-14-696,-7 14 688,-1 0 40,0 1 32,1 0-79,7-15-681,-9 14 704,0 1-8,0-1-8,-1 2-16,10-16-672,-9 15 592,0 0-136,0-1-8,0 2-23,9-16-425,-9 17 384,-1-1 48,1-1-128,0-2 72,0-1 8,9-12-384,-9 12 344,1 0-64,0-2-72,8-10-208,-6 10 152,0-1 40,-1-1 64,0 1-104,1-2-32,6-7-120,-6 6-8,1 0 104,3-1-32,-5-3-72,5 4 96,-3-5-48,4 1 104,-1-1-8,2-1-136,-2 1-88,0 1-144,0-2-40,0 0-16,2 0 288,-1 0-224,0-1-120,-1-1-48,2-1 88,0 3 304,-1-5-320,1 2 24,-1-3-24,1 0-112,0 0 112,0-2 200,2 1-232,4-3-57,-4-2-143,7-3-120,-2 1 192,-1 0-120,1 1-152,0 0-184,1-1-209,1-2-87,-9 16 1232,9-14-1288,0 0-153,0-2 1,0 3 40,-9 13 1400,10-13-1248,-1 0 311,1 0 249,-1 1 336,-9 12 352,8-11-184,0-1 24,0 2-40,0-1-832,-8 11 1032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05.144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1 166 12858,'0'0'0,"0"0"3761,0 0-2065,0 0-1127,0 0-569,0-1 144,-1 0-88,1-1 72,0 1 144,0 1-272,0-1 280,0-1-16,0 0-72,0 0-64,0 2-128,0-1 152,0-1-48,0 1-88,0-1-112,0 2 96,1-1-72,-1 0-24,1-1-48,0 1-88,-1 1 232,2-1-320,-1-1-88,0 1-88,1 0-217,-2 1 713,1-1-1016,0 0-216,1 1-176,-1-1-161,-1 1 1569,1-1-1664,1 1-88,-1 0-1,0 0 209,1 0 328,-1 0 383,0 0 329,1 0 264,-1 0 104,0 2 8,1 0-8,-2 0-136,1 0-2360,-1-2 2632</inkml:trace>
  <inkml:trace contextRef="#ctx0" brushRef="#br0" timeOffset="1">190 305 8089,'0'0'0,"0"0"3273,0 0-601,0 0-1487,0 0-777,0 0-248,0 0-8,1 0 120,0-1 96,1 1 200,0-1-8,-2 1-560,3-1 456,0 0-200,-1-1-200,1 0 48,0 0-48,-3 2-56,2-2 81,4 0-65,-4 0-41,0-1 34,-2 3-9,6-5-49,-4 3-23,0-1-96,1-2-104,0 3-16,-1-1-24,1-2-72,0 3 0,-3 2 384,2-3-368,0-2 32,0 3 88,0-1 32,-2 3 216,2-5-216,-1 3 56,0-1 88,-1-2 24,0 5 48,0-2-48,0-1-8,-2 1 16,1-1 16,1 3 24,-2-2 32,-4 0-16,4 0-64,-4 0 80,6 2-32,-2-1 104,-5 1 0,5 0 40,-6 0-32,8 0-112,-6 2 112,0-1 104,-1 4 64,0-3-88,7-2-192,-8 6 152,0-1-24,0 0 48,0 3 72,8-8-248,-9 6 152,1 1-64,0 0-56,2-1 32,6-6-64,-7 6 136,0 0-32,1 0-104,1-1 16,5-5-16,-2 6-16,-5 0-8,5 0 120,-4 0-184,6-6 88,-2 5 8,0-3 48,1 6-72,0-6 72,1-2-56,-2 6-40,2-4-16,-1 3 40,1-3 24,0 3 0,1-3-24,0 3 0,1-4-16,0 1 32,1 0 0,2 0-40,-3 0-64,5 0 56,-5-2-72,5 1-72,-4-1-48,5 0-128,-2 0 32,0 0-16,0-1-32,-6 1 384,6-2-416,0 0-16,1 0 23,-1 0 65,-6 2 344,9-2-400,0 0-80,-1 0 24,0 0 8,-8 2 448,7-2-384,0 0 56,1 0 48,-2 0 64,-6 2 216,7-2-160,-1 0 40,0 0 48,-1 2-24,-5 0 96,6-1-32,-4 0 56,4 1-16,-4 0 88,-2 0-96,2 0 152,0 0 112,0 2 160,0 0 160,-2-2-584,2 5 656,0-4 8,0 1-40,0 4-71,-2-4-89,1 3-96,0-3-96,-1 4-112,0-6-160,1 2 144,0 4-8,-1-5-88,1 5-48,-1-6 0,1 1-32,-1 4 8,2-3-56,-1 3-176,-1-5 256,1 1-448,1 1-336,0 4-329,0-5-231,-2-1 1344,2 2-1720,0 0-201,1 0 113,3-1 336,-6-1 1472,2 2-953,5-2 473,-2 0 256,0 0 56,-5 0 168,6 0-184,0-2-104,-1 0-2248,-5 2 2536</inkml:trace>
  <inkml:trace contextRef="#ctx0" brushRef="#br0" timeOffset="2">299 0 10058,'0'0'0,"0"0"3856,-1 0-815,-1 0-1873,1 0-736,-1 0-175,0 0 55,1 0 88,1 0-400,-2 0 432,1 0 48,0 1 16,-1-1-72,2 0-424,-1 2 304,0-2-144,1 1-96,-2 0 0,2-1-64,0 2 40,0 4 0,0-5-40,0 1-8,0-2 8,0 6 48,0-4 32,0 5-144,1-5-16,-1-2 80,2 7-176,0-1-136,0 0-88,0 0-360,-2-6 760,3 6-1080,2 0-321,-3 1-455,3-1-369,-5-6 2225,3 7-2568,4 0-145,-2 0 465,2 1 655,-7-8 1593,7 7-936,0 0 536,0 1 200,0-2-40,-7-6 240,8 6-392,-2 0-2104,-6-6 2496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06.844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417 555 7329,'0'0'0,"0"0"1976,0 0-415,0 0-1561,0 0 680,0 0-424,0 0-200,0 0-96,0 0-912,0 0 1880,1-1-936,-1 0 40,1 1 32,-1 0-64,1-2 160,1 0 48,1 0 56,0 0 40,-1-1-8,1 0-72,2-2-48,-3 3-56,-2 2-120,3-3 64,0-3 32,-1 4-48,1-5 24,-3 7-72,3-3 24,-1-3-24,1 3 48,0-4 0,-3 7-48,3-2 33,-1-5 31,1 2-32,0-1 8,-3 6-40,2-5 64,0-1 0,0 0-48,-1 0-8,-1 6-8,1-7-16,0 1 8,-1 0 8,0 0-48,0 6 48,0-6-32,-2 0-72,0 0 24,-4 0-1,6 6 81,-1-6-128,-6 1 32,5-1-72,-6 4-56,8 2 224,-6-6-208,-2 4-120,0 0 8,-1 1 40,9 1 280,-9-1-288,1 1 56,-2 2 48,0 0 16,10-2 168,-10 8-96,0-2 64,0 2-16,0 0 80,10-8-32,-9 10 32,-1 1 32,0 2 104,1-1 0,9-12-168,-10 15 232,0 0 56,2 0 40,0 1 32,8-16-360,-8 16 344,0-1 0,-1 1-48,2-1-7,7-15-289,-7 15 288,1-1-64,4-1-24,-5 1 40,7-14-240,-2 12 168,-4 0 8,6 1-32,-2-1-112,2-12-32,-1 11 56,1 0-8,0-1 48,0-1-24,0-9-72,0 8 56,0-2 8,1 0-24,1-4 8,-2-2-48,2 6 16,0-4-16,4 0 16,-5 0 56,-1-2-72,3 1 72,3-1 16,-4 0-32,5 0 24,-7 0-80,5 0 64,1-2 8,1-1-40,2-5-8,-9 8-24,11-9 56,2-3 8,1-3 48,0-2-88,-14 17-24,15-19 64,-1 0-40,0 0-24,-1-1 56,-13 20-56,14-19-16,2 0 0,-2-3 32,1 2-24,-15 20 8,15-20 40,-1-1-24,0 0-24,0 0-24,-14 21 32,13-22-32,1 1-8,-1 0-40,0 1 16,-13 20 64,12-20-88,0 1 40,1 0-32,-1 0-64,-12 19 144,11-19-128,1 1-40,-2 1 56,1 0 56,-11 17 56,11-16-96,-2 1 0,0 1 32,0 2 16,-9 12 48,7-12-32,0 1 72,-1 1-64,0 0 0,-6 10 24,6-7 24,-4-1-128,3 2-64,-4 1-72,1 3-8,-2 2 248,1-2-192,1 1 80,-2-1 48,0 2 0,0 0 64,0-1-24,0 1 80,0 0-32,0 0-24,-1 0 40,0 2-32,-1 5 24,-4-2-32,5 2-32,1-7 32,-6 7-48,4 1-72,-7 5 64,0 5 40,-1 3-24,-1 1 8,-1 1-24,2-1 0,10-22 56,-12 23-32,2-1 16,0-1-16,0-1-16,10-20 48,-9 19-33,0 1-7,1 0-8,0-2-8,8-18 56,-8 18-96,1 2 16,0 0 8,-1 0 8,1-1-64,0-2-40,0 0-48,1-2-88,0 0-40,1-1-120,3-2-120,-5 1-104,7-13 688,-2 11-864,-4-1-145,5-1-119,-5-1-40,6-8 1168,0 7-984,-2 1 240,1-2 271,-1 0 201,2-6 272,-2 2-256,0 5-40,0-6-392,0 1-2104,2-2 2792</inkml:trace>
  <inkml:trace contextRef="#ctx0" brushRef="#br0" timeOffset="1645">15 728 11834,'0'0'0,"0"0"3745,0 0-1801,-6 0-1400,5 0-352,-4 0-240,5 0-48,-2 0-32,1 0 0,1-1 56,0 1-8,1-1 40,1 0 56,-2 1-16,5-2-24,-3-1 24,5-2-32,-1 2-64,-6 3 96,8-7-256,0 1-296,2-1-344,2 0-408,-12 7 1304,13-8-1593,0 1-175,1 0-73,-1 1 73,-13 6 1768,14-6-1424,0 1 384,0 0 367,-1 2 273,-13 3 400,15-7-408,-1 1-3008,-14 6 3416</inkml:trace>
  <inkml:trace contextRef="#ctx0" brushRef="#br0" timeOffset="1646">773 621 12858,'0'0'0,"0"0"2993,0 0-2993,0 0 1088,0 0-856,0 0-288,0 0-136,0 0-880,0 0 1984,0 0-1032,0-1 56,0 0 88,0 1-24,0 0 16,0-2 16,2 0 40,-1-1-32,-1 3-40,1-5 48,1 3-24,0-4-16,0 3-24,-2 3 16,2-7-32,0 5-64,0-5-16,0 4 8,-2 3 104,2-8-80,-1 2 48,1 0-32,-1 0 32,1 0-24,-1 0 16,0 0 32,0 0-64,-1 6 72,1-6-96,-1 0 48,0 0-72,0 0 56,0 6 64,0-6-88,0 1-64,0 0 48,-1-1-32,0 1 0,-1-1-32,-4 1-32,4 2 32,2 3 168,-6-6-152,4 3 0,-6-4-32,3 5-9,3 0 9,-5 0 48,5 0 24,-6 1-8,8 1 120,-5-1-88,0 1 16,-1 0 0,-1 2 56,0 4-56,1-4 16,-1 5 24,0-1 0,7-6 32,-8 7 16,0 2-16,0 1 32,1-1 56,7-9-88,-7 9 80,1 0 80,0 0 0,0 1-8,6-10-152,-2 10 192,-5-1-40,5 0 17,-5 0-25,7-9-144,-2 9 144,-4-1 8,5 0 0,-1 0-8,2-8-144,-5 7 120,5 0-40,0 0-8,0-1-40,0-6-32,0 6 32,0 0 8,0 0-32,0-1 8,0-5-16,0 6 32,0-4-24,0 3 16,1-4 16,-1-1-40,1 2-16,0 0 32,1-1-8,0 0-8,-2-1 0,2 2 24,3-1-24,-3-1 24,1 0-24,3 0-40,-3 0 56,3-1 16,-3-1-24,-3 2-8,7-2 40,-1-4-48,-6 6 8,6-2-40,0-4 24,4-3-40,1 0 40,0-1 0,-11 10 16,10-9-8,0 0-24,0 0-16,-2 0 24,1 0-40,-1 0 48,0 2 24,0 0-40,-1-1 56,1 1-8,-1 0-40,0-1 56,0 2-56,0-1-16,-1 1-8,1 0-16,-1 1 8,0-1-24,0 4 0,-1-5-24,-5 7 104,5-2-136,1-1 0,-4 1 8,4 0-16,-6 2 144,2-1-96,0 0 79,0 0-63,0 0 24,-2 1 56,2-1-48,-1 1-24,0 0 112,1 0 48,-2 0-88,1 3 56,0-1 8,-1 3-15,1-4 7,-1-1-56,0 6 128,0-4-24,0 6 16,0-2 8,0-6-128,0 5 120,-1 1 40,-1 0 0,1 1 0,1-7-160,-1 8 160,-1 0 0,-4 0 48,5 0-40,1-8-168,-1 7 184,-1 0-8,-4 0 0,6 0 32,0-7-208,-2 6 192,0 0 8,0 0-56,0 0-16,2-6-128,-2 6 104,0-1-16,1-3-48,0 4 8,1-6-48,-2 1 40,2 1-8,-1 0 24,1 0-24,0-2-32,-1 2 8,1-1-8,0-1 16,0 1-32,0-1 16,0 0-24,0 0-32,0 0 8,2 0 16,-2 0 32,2 0-64,0-2 16,0 0-8,0 0 0,-2 2 56,3-6 0,2 4-24,-3-4 0,1 0 24,4 0-32,-7 6 32,6-6 8,-1-1-48,1 0 8,1 0 16,-7 7 16,6-7-56,1-1 56,-1 1-16,1 0 0,-7 7 16,7-8 24,0 1-40,0 0 24,-1 1 8,-6 6-16,6-6-32,0 0 16,-1 0 0,1 1 16,-1 0 8,0-1 8,-2 4 0,4-4-8,-7 6-8,2-2 88,4-4-64,-4 5-8,4-1 8,-6 2-24,2-2-32,1 0 48,0 1-24,-1 0-24,-2 1 32,3 0-24,-1 0 40,0 0 32,0 0-72,-2 0 24,1 0-24,-1 1-16,1 0-16,0 1 80,-1-2-24,0 7 0,1-6 16,0 4 40,-1-3-40,0-2-16,0 8 40,0-2 16,0 0-48,-2 0 72,2-6-80,-1 6 72,0 0-80,-1 0 48,1 1-16,1-7-24,-1 7 24,-1-1 104,0 1-88,0 0 56,0-1 0,0 1-40,0 0 64,0-1-56,0 0-32,0 0 16,0-1-16,0 0 56,2-5-88,-1 2 48,0 4 16,-1-4-16,1 3-88,1-5 40,-1 1-8,1 1 24,-2 0-48,2-1 24,0-1 8,-1 1-8,1-1-72,0 0 40,0 0-8,0 0 48,0 0-56,0 0-8,1-2 24,0 0-24,1-1-8,0-2-8,0 3 16,3-4 32,-5 6 32,2-3-80,4-4 24,-4 1-16,5 0-32,-7 6 104,5-7-48,1 0 24,0-1-32,0-1 40,-6 9 16,8-9-16,-2 0-32,1 0 16,-1 1 24,0 0-24,1 0 80,0 0-16,0 1-24,-1 0 72,0 1-72,0-1 24,0 1 40,0 0-64,-1 0-32,0 0 24,1 4 32,-4-4-32,5 4 56,-5 0-48,4-1-40,-6 3 32,2-2-24,1 1 0,-1-1 48,1 2-16,-3 0-8,2-1 24,0 1-8,-1 0 88,0 1-48,-1-1-56,1 2 64,-1 0 16,1 4-40,0-4 56,-1-2-96,0 6 32,0 0-64,0-1-56,0 1 8,0-6 80,-1 6 0,0 2 72,-1 0-48,0 2-24,2-10 0,-6 9-16,5 0 8,-4 1 32,3-1-32,2-9 8,-5 9 8,4-1-16,-1 0-24,-4 0 0,6-8 32,-1 8-80,-1-2-96,0 1-64,0-1-88,2-6 328,-1 5-456,-1-3-96,1 5-176,0-6-112,-1 5-161,1-5-87,1 0-40,-1 1-16,1-2 1144,0 0-1089,0 1 89,0-1 96,0 0 112,0 0 792,0 0-664,0-1 120,2-1 128,0 0 127,-2 2 289,2-2-160,0 0 48,4-3 48,-4 3 24,0-4-24,4 3 16,-4-3 8,5 3 0,-7 3 40,5-7-32,1 2 16,-1 0-16,1-1 24,2 0 8,-1 0-8,0 0 24,0 0-32,-7 6 16,7-6 16,-1 0 8,1 1 24,0 0 24,-7 5-72,6-6 96,1 1 48,0 0 80,-1-1 121,-6 6-345,6-2 472,0-5 128,0 4 56,-1-4 72,-5 7-728,5-6 696,1 1-56,-4 0-96,5-1-127,-7 6-417,3-5 328,3 0-32,-3-1-48,4 1-72,-7 5-176,2-5 152,4-1-40,-4 1-8,0 0 0,-2 5-104,6-6 40,-4 4 16,0-5-8,0 5 56,-2 2-104,1-6 152,0 4-40,-1-4 40,1 4 48,-1 2-200,1-3 216,-1-2 64,0 4 40,0-1 8,-2-1 24,1 1 16,-1 1-39,0 0-41,0 0-8,2 1-280,-6 0 264,5 0 24,-6 0-8,5 2-16,-5-1 8,5 0 24,-6 1 8,6 4-64,-5-4-8,2 3-56,-1-4 0,1 6 16,3-5-56,-5 5-24,5-5-16,-6 6 64,6-3 0,-5 0-24,5 1-56,-5-1-32,7-5-48,-2 5 96,-3 1 33,4-1 7,-5 0-96,6-5-40,-1 6-24,-1-4 24,1 5 8,-1-5 0,2-2-8,-1 8 24,1-6-64,0 4 32,0-4 72,1 6-48,-1-6 56,2 4-72,1-4 0,-3-2 0,6 6 40,-4-4-40,4 4 24,-6-6-24,2 2 24,5 4-24,-2-4 8,1 4 0,0-4-8,-6-2 0,6 6 8,0-4-8,0 4 40,0-5-16,0 4 8,0-3 16,0 3-16,0-4 24,-6-1-56,6 2 48,-1 4 0,1-4-24,-1 0 32,-5-2-56,3 2 64,3 3 40,-4-4-24,0 1 64,-2-2-144,3 2 176,0 0 8,-1 0 72,0 4-56,-2-6-200,2 0 216,-1 2 16,0 0 16,-1 0-32,0-2-216,0 5 200,0-4-72,-1 1-24,0 0 0,-1 0-48,-4 0 0,5 0-8,-4 4-40,5-6-8,-2 0 24,-6 2-24,2 3-40,-1-5-24,7 0 64,-7 2-48,-1 0-16,1 0-56,-2 0-40,9-2 160,-9 2-272,-1 0-48,0 0-96,1-1 16,9-1 400,-8 2-472,0-2-80,1 0-8,0 0-177,7 0 737,-6 0-904,0 0-272,1 0-408,3 0-305,-5 0-239,5 0-65,-3 0 297,4 1 544,1-1 1352,-2 0-833,0 0 409,-4 0 200,6 0-24,-1 0-32,0 0-120,-1 0-2256,2 0 2656</inkml:trace>
  <inkml:trace contextRef="#ctx0" brushRef="#br0" timeOffset="2202">2034 320 7513,'0'0'0,"0"0"0,0 0 3953,0 0-888,-1 0-1393,-1 0-1016,2 0-656,-1 0 248,0 0-192,-1 0-80,1 0 24,1 0 0,0-1 48,0 0 112,0 0 32,0-1 24,0 2-216,1-5 208,1 3 0,0-4-32,4 0-8,0 0-40,1-4-72,1 0 25,1-2-9,-9 12-72,10-12 40,0 0 0,-1 0-24,0 0 8,-9 12-24,9-12 16,2 0-8,-1 0 8,0 0 16,-10 12-32,10-12 32,-1 0 32,0 0-40,0 0-40,-9 12 16,8-13 8,1 2-16,-1 0 80,0 1 40,-8 10-112,8-11 32,-1 1 24,0 1-64,-1 1-64,-6 8 72,7-6 0,-2 0-16,-2 3 72,3-3-128,-6 6 72,2-2-32,0 0 32,1 0-56,-1 1 176,-2 1-120,2-1 40,-2 0-80,1 1 32,0 0-64,-1 0 72,0 0 24,0 2-40,0 4-16,0-1 24,0-5 8,-2 7-144,0 1 72,-4 1-32,0 6-48,6-15 152,-8 21-89,-2 3-23,-1 2 56,0-1 72,11-25-16,-12 24 16,0-1 40,0-1-56,-1 2 40,0 0-8,0 0 0,0 0 25,1 0-1,12-24-56,-14 24 88,2-1 8,0 0 40,0 1-120,12-24-16,-11 22 32,-1-1-24,1 0 8,-1 0 32,12-21-48,-10 19 24,0 0 48,0-3-32,1 1 0,9-17-40,-7 14 96,0 1-40,0-3-32,1 0 104,6-12-128,-7 12 32,2-1-24,3-1 8,-7-1-80,7-1 24,-6 0-8,2-2 0,4 0-16,2-6 64,-6 2-96,5 5 8,-4-6-64,3 1-72,2-2 224,-1 2-208,-1 0-73,0-2-47,0 0-32,2 0 360,-1 0-440,-1 0-48,1 0-24,0 0 24,1 0 488,0-2-448,-2 0 48,2-3 56,0 2 56,0 3 288,0-6-272,1 0 63,0 0 33,1-1-16,-2 7 192,6-7-168,-4 0-24,4-1 24,0 0 8,-6 8 160,5-8-152,0 0 24,3-1 32,-1 1 8,-7 8 88,8-9-56,0 1-48,0 1-8,-1-1 8,-7 8 104,7-6-96,1 0 40,-1 0-8,0 4 16,1-4 0,-8 6 48,8-2-16,0-4 0,0 4-8,-1 0 0,-7 2 24,7-2-16,1 1 16,-2 0-16,1 0 32,-7 1-16,7-1-16,-1 1 40,0 0 24,1 0-32,-1 0-8,1 2 0,-1-1 0,1 0-8,-7-1 0,7 2 24,-1-1-24,1 0-16,0 1 8,-7-2 8,6 1-48,0 0-24,0 1-176,1-1-200,-7-1 448,6 1-640,0-1-208,0 2-89,0-1-15,-6-1 952,6 0-920,0 1 64,0-1 144,0 2 207,-6-2 505,6 0-360,0 0 144,0 0 72,-1 0-16,-5 0 160,6 0-160,-1 0-24,0-1-72,-2 0-264,-3 1 520,7-2-2488,-7 2 2488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09.639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26 210 6169,'0'0'0,"1"0"2232,-1 0-2232,0 0 2065,0 0-777,0 0-752,0 2-424,0-2-112,0 1-8,0 0-8,0 1-16,0-1 64,0 0 40,2 1 56,0-2 48,0 1 16,4-1-8,-4 1-32,4-1-64,-3 0-16,-3 0-72,8 0 40,-3 0-40,1 0 48,1-2-48,-7 2 0,8-3-8,1-3 24,-1 4-8,1-5 16,-9 7-24,8-6 24,1 0 48,0 0-40,-1 0-16,-8 6-16,8-8 24,0 0-64,-1 0 64,0-1 24,-7 9-48,7-8 48,-1-1-24,-1 0-16,1 1 16,-6 8-24,2-9 8,5 1 24,-5 0-16,1 0-48,-3 8 32,2-7-56,0 0-40,0 1-40,0 0-48,-2 6 184,0-6-272,1 1-80,-1-1 24,0 1-16,0 5 344,0-3-312,-1-3 48,-1 4 8,0-4 48,2 6 208,-2-2-144,-4 0 8,5 0 24,-4 0 32,5 2 80,-2-2-48,-4 0 56,4 2 24,-4 0 8,6 0-40,-2 0 96,-6 0 64,2 2 56,0 4 40,6-6-256,-6 2 288,-2 6 96,0-1 32,-2 1 88,10-8-504,-9 10 504,-1 1-32,1 0 9,-1 0-1,10-11-480,-9 13 536,0 0-16,1 0-64,0 0 32,8-13-488,-8 11 432,-1 1-56,3-1-64,-1 0-96,7-11-216,-6 11 168,4-1-40,-5 0 32,5-1-39,2-9-121,-2 9 72,-4-1 48,5 0-48,-1-1-24,2-7-48,-1 7 88,1-1-80,0-4-16,0 5 16,0-7-8,0 2-16,0 3 16,1-4 16,1 1-40,0 0-24,1 4-24,2-6-32,-3 1-24,-2-1 128,7 1-201,-2-1-151,1 0-160,1 0-240,-7 0 752,9 0-1008,3 0-224,0-1-273,2-2-151,-14 3 1656,15-5-1752,-2 3-17,2-1 145,-2-2 344,0 2 375,0-3 385,-1 4 256,-1-5 32,0 5-40,-11 2 272,11-6-504,0 4-2000,-11 2 2504</inkml:trace>
  <inkml:trace contextRef="#ctx0" brushRef="#br0" timeOffset="310">1240 109 7777,'0'0'0,"1"0"2529,-1 0-401,0 0-1096,-2 0-696,1-1-216,0 0-96,-1 1-64,2-2 48,-1 0 8,1 0 88,-1 0 25,1 0 47,0 0-16,0-4-72,0 6-88,0-2 128,0-4-16,0 4-40,2-5-24,-2 7-48,2-3 40,0-3-40,0 3 72,0-4-32,-2 7-40,3-2 8,0-5 24,-1 4-48,1-3 48,-3 6-32,3-3 40,-1-4-48,0 5 0,0-4-16,-2 6 24,2-2 40,0-4 48,0 4-8,0 0 40,-2 2-120,0-1 120,1 0-16,0 0-8,-1 1-48,0 0-48,0 0-16,-2 2 32,0 5-24,-4-2 0,6-5 8,-2 7-8,-8 5-24,0 4 40,-1 3 64,-1 3-56,-3 2 0,0 1-80,-1-1-8,0 0 48,0-1 8,2-1 72,-2-1-24,2 0 32,14-21-64,-13 21 72,0 0-56,-1 0 16,14-21-32,-13 21 64,0 0-32,0 0-16,2-1 8,-1-1-56,12-19 32,-12 20-8,1-2 96,-1 1-80,1-1 16,11-18-24,-10 18 16,0-1-40,1-1 56,0-2-56,9-14 24,-8 14 0,1-1-8,1-2-24,6-11 32,-6 10 40,4 0-56,-5-2-40,5-2-24,-4 0-112,5-4-64,-1 4-112,0-6-208,1 2-185,1-2 761,-2 1-1008,1-1-184,1 0-88,0 0-33,0 0 41,0 0 56,0-1 144,1-1 232,-1 2 840,1-7-577,1 4 225,1-5 136,2 1 64,-5 7 152,2-7-160,1-2-56,4-2-160,0-3-2288,-7 14 2664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12.742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136 550 8929,'0'0'0,"0"0"3225,-2 0-464,-5 0-1505,7 0-1256,-6-1 536,0 0-312,-1 1-120,0-1 72,7 1-176,-6-2 224,-1 0 88,0-1 48,1-3 8,6 6-368,-8-2 369,1-5-33,-1 1-56,0-2-40,8 8-240,-8-9 256,1-1-112,0 0 8,1 0 24,6 10-176,-5-11 48,3-1 48,-5 0 40,7 0-40,0 12-96,-1-11 136,1 0-64,0 1 8,0-1 32,0 11-112,0-10 80,0 0-8,2-1-64,1 1 32,-3 10-40,3-10 96,2 0 16,-3 0-16,1 0-64,-3 10-32,6-10-48,-4 0 24,6 1 40,-2 0-40,-6 9 24,7-8 0,0-1-32,1 1 32,-1 0 0,0 1-48,2-1-48,-1 2-16,1 3 8,-9 3 104,9-7-56,1 5-24,1-3-112,-1 4 40,1-1 40,1 0-32,0 1 32,0 0-88,-12 1 200,11 0-224,0 0 120,1 0-24,-1 0 32,-11 0 96,11 1-104,-1 1-32,1 3 96,0-3 16,-11-2 24,10 6-24,1-4-8,-1 6-32,-1-2 64,-9-6 0,10 6-8,-2 1-40,1 0 0,-2 2 16,-7-9 32,6 9 0,0-1 64,-1 0-24,-2 0-72,-3-8 32,6 9-16,-4 0 40,0-1 56,-1 2 16,-1-10-96,1 9 88,-1 2-8,0-1 24,0 2 40,0-12-144,-2 10 168,-3 1 16,3 0-16,-5-1 48,7-10-216,-5 11 248,0 0-48,-2-1-8,0 0-88,7-10-104,-8 10 112,0 0-96,-2 0 24,1 0-16,9-10-24,-10 10 0,-1 0 104,0-1-56,0 0-8,11-9-40,-12 7 0,-1 1 32,0-2-24,1 0 24,12-6-32,-12 6 8,-2-4-48,0 6 8,1-7-16,13-1 48,-14 2-88,1 4-40,1-6-112,0 1-120,12-1 360,-11 2-416,0 0-64,0 0-56,1-2-16,-1 1-17,11-1 569,-10 0-568,1 0 8,2 1 0,0-1-96,7 0 656,-5 0-752,3 0-200,-5 0-233,6 0-119,1 0 1304,-2 0-1448,0 0-33,1 0 17,-1 0 136,1 0 272,1 0 335,0-1 345,0-1 200,0 2 176,0-2-112,1 0-16,1 0-56,4-3-56,-6 5 240,2-2-472,4-1-2032,-6 3 2504</inkml:trace>
  <inkml:trace contextRef="#ctx0" brushRef="#br0" timeOffset="1">524 435 2928,'0'0'0,"0"0"256,0 0-152,1 0-32,-1 0-72,1 0 32,1 0 8,0 0-16,0 0-8,-2 0-16,3 0 8,-1 0-8,1-1 16,0 0 8,-3 1-24,2 0 40,1-2 0,0 0 16,-1 0 16,-2 2-72,3-2 104,0 0 72,-1 0 48,0 0 80,-2 2-304,3-2 385,-1 0 87,1 0 128,-1 0 32,-2 2-632,2-2 664,0 0-48,0 0-32,0 0 0,-2 2-584,2-2 505,0 0 79,0 0 8,0 1 8,-2 1-600,2-2 632,0 1-72,0-1-56,-1 1-24,-1 1-480,1-1 448,1-1-23,-2 1-1,0 0-104,0 1-320,0-2 312,0 2-56,0-2-56,0 2 24,0 0-224,0-1 136,0 0-16,0-1 48,0 1-40,0 0-16,0-1-24,0 1-136,0 0 96,0 1-48,0-2 32,0 1 40,0 0-8,0-1-48,0 2-16,0-2 64,0 0 16,1 0 32,0-1 8,-1 3-120,0-3 64,1-2 16,0 3-16,-1-1-8,0 3-56,1-5 32,0 3-24,-1-1 48,1-2 8,0 3 48,-1-1-48,1-3-24,0 4 24,-1 2-64,0-5 32,1 3 40,0-3-40,-1 3-40,0 2 8,1-6 56,0 4 0,-1 0 48,0-4-32,0 6-72,0-2 0,0 0 16,0-4 32,0 5 8,0-1 65,0-1-33,0 1 8,-2 0 24,1 0-72,-1 0 0,0 0-32,0 1 16,2 1-32,-5-1 64,3 0 24,-3 1-48,3 0-40,2 0 0,-7 0 32,5 0-24,-6 1-8,2 1 0,6-2 0,-7 7-24,0-2-8,-1 1 48,0 2 24,8-8-40,-9 8-8,0 2 48,-2 0 24,1 0-16,10-10-48,-9 10 152,0-1-112,1 0 16,1 0 40,7-9-96,-7 10 96,0-1 80,0 0-40,1 0-56,6-9-80,-5 10 40,0 0 24,3-1-64,-6 0 32,8-9-32,-2 9 0,-3-1-40,4 0 16,-1 0 0,1-1 8,1-7 16,-1 7-64,1-1 120,0-1-16,0 0-8,0-5-32,0 2 104,0 4-144,1-4 32,1 3 56,-2-5-48,2 1-24,0 1 24,1 0-32,-1-1-64,4 0 120,-4-1-40,4 2-32,-3-2 24,-3 0 24,7 0-120,-2 0 72,1-2 64,0 0-112,1 0 16,1-4-16,1 4-56,0-6 64,-9 8 88,10-6-160,-1 0 0,1-1-32,-2-1 8,-8 8 184,10-8-256,-2-1-105,1 0-39,-1 1-24,-8 8 424,7-8-328,1 0-16,-2 0 24,1 0 32,0 1-24,-1 0 80,-1 1 0,0 0 8,-5 6 224,6-6-168,-1 0 32,-2 4 64,2-4 0,-5 6 72,1-1-104,1-1 56,0 0 8,0 1 48,-2 1-8,2-1 56,-1 0-56,0 1 24,0 0 48,-1 0-72,0 0 104,0 0 56,0 1-48,0 1-16,0 0 64,-1 3-48,-1-3 64,1 4 24,1-6-200,-1 2 96,-1 6 72,0-3-8,0 1-64,2-6-96,-2 6 112,-3 0-32,4 0-8,-1 0 24,2-6-96,-2 6 64,-4 0-56,6 0-8,-2 0-88,2-6 88,-2 5-40,0 1 24,0-1-8,1 1 32,1-6-8,-1 5 8,-1 0 32,2-3-48,-1 6 24,1-8-16,0 2-24,0 3-72,0-4 8,0 1-32,0-2 120,0 2-208,1 0-48,1 0 24,0-1-80,-2-1 312,5 0-320,-3 1-88,1-1-192,2 0-153,-5 0 753,2 0-928,5 0-112,-5-2-64,5 0 7,-7 2 1097,3-3-1040,4-2 40,-1 3 88,0-1 72,0-4 160,1 5 143,-1-5 161,1 4 144,-7 3 232,7-6-152,-1 3 40,0-4 32,0 4-16,-6 3 96,6-6-104,-1 3 8,0-4 0,1 5-24,-4-5-48,5 4-144,-4-3-2000,-3 6 2312</inkml:trace>
  <inkml:trace contextRef="#ctx0" brushRef="#br0" timeOffset="2">793 362 2824,'0'0'0,"0"0"0,0 0 576,0-1-136,0 1 160,0-2 193,0 2-793,0-1 848,0-1 8,0 0-56,0 0-80,0 2-720,0-2 712,0-1-7,0-2-65,0 3-56,0 2-584,0-3 544,0-3-64,0 4 24,0-5-16,0 4-64,0-3-16,0 3-31,0-4-33,0 7-344,0-2 304,0-5-32,1 4-48,0-3-8,-1 6-216,0-2 192,1-4-80,0 4 8,-1-4-56,0 6-64,1-2 64,0-1 40,-1-2-24,1 3 48,-1 2-128,1-2 136,-1 1 56,0 0 32,0 0-16,0 0 8,0 1-32,0 0-8,0 0 0,0 1-48,0 1 0,0 0-48,-1 3-16,1-5-64,-1 2 40,-1 4 0,0-4-8,0 6 32,2-8-64,-2 6 72,-3 1 1,4 1 7,-5 1-80,6-9 0,-2 10 72,-6 0-16,6 2 56,-5 0 16,7-12-128,-2 11 88,-4 0 32,4 0-16,-4 0 32,6-11-136,-5 11 152,-1 0-40,4-1 0,-4-1 32,6-9-144,-2 9-32,-3 0 0,4-1-40,-1 0 40,2-8 32,-2 6 56,0 0-16,0 0 40,2-4-120,0-2 40,-1 6-24,1-4 24,-1 0-24,1 3-16,0-5 40,-2 0 0,2 1 8,0 1-48,0-1 24,0-1 16,0 1-56,1-1-80,1 2 72,0-2-64,-2 0 128,2 0-64,0-1-8,1 0-40,2-1 56,-3 0-96,-2 2 152,5-6-96,-3 4-56,4-4-48,-6 6 200,3-2-129,4-6 33,-1 1-16,0 0-48,-6 7 160,10-10-240,-1 0-40,0 0 96,1 1 40,0 0 56,-10 9 88,8-9-128,0 1 8,0 0 88,-1 1 8,0 0 8,1-1 24,-2 1-48,1 0 104,-7 7-64,7-6 40,-1 0-48,1 0-8,-1 0-56,-6 6 72,6-5-48,0 2 8,-1-3-104,0 4-72,-2-4-32,4 5-24,-5 0 80,0-1 24,-2 2 168,3-1-112,-1 0 16,0 0 80,-1 0 32,-1 1-16,2 0 16,-1 0 24,0 0 72,-1 2 104,0-2-216,0 2 200,0 3 16,0-4-88,0 5 0,0-6-128,-2 2 144,0 6 0,0-2-8,0-1 64,2-5-200,-2 6 176,-4 0 104,5 2 0,-5 0-80,6-8-200,-2 9 208,-4-1-16,5 2 81,-5-1-41,5 0-16,-4-1-72,3 0-32,0 0-56,2-8-56,-2 7 104,-3 0-8,5 0-48,-2-2-48,1-3 16,1 4-24,0-5-40,0 1 48,0-2 0,0 2-64,0 0 0,0 0 40,0 0-32,1 0-56,1 0-16,0-1-32,0-1-24,3 1 16,-3-1-113,1 0-87,2 0-32,-3 0-144,4-2-64,-3 0-8,4-3-80,-5 3 0,6-1-49,-2-2-119,0 2-48,-6 3 912,6-6-936,1 3-16,0-4 39,-1 4-31,-6 3 944,7-7-912,0 2 48,0-1 64,0 0 136,-7 6 664,8-6-545,0 0 161,-1 0 128,0 0 88,-7 6 168,7-6-88,0 1 8,-1 0-8,0-1 32,-6 6 56,5-5-80,0 2 8,-3-3-8,4 4-24,-6 2 104,2-5-88,4 3-16,-4 0-16,1-1-88,-1 1-352,0 0-1360,-2 2 1920</inkml:trace>
  <inkml:trace contextRef="#ctx0" brushRef="#br0" timeOffset="3">1092 375 2992,'0'0'0,"0"0"0,0 0 432,0 0-16,-2 2 160,1 0 233,1-2-809,-1 2 1016,-1 4 88,0-4 8,0 4-87,2-6-1025,-2 2 944,0 4-64,0-4-56,0 4-64,2-6-760,-2 2 672,0 4-87,1-4-89,0 4-56,1-6-440,-2 2 376,1 4-112,0-5-88,1 4-120,0-3 16,0 3-80,0-4 0,0 1-8,0 4-72,2-5 24,0 1-72,0 0-96,-2-2 232,3 2-376,2 0-216,-3 0-201,4-2-271,-6 0 1064,2 1-1232,5-1-96,-4 0-81,4-1 65,-7 1 1344,5-1-1288,1-1 200,0 0 311,-1 0 273,-5 2 504,6-5-280,-1 3 104,1-5 0,0 5-72,-6 2 248,6-8-600,0 3-1592,-6 5 2192</inkml:trace>
  <inkml:trace contextRef="#ctx0" brushRef="#br0" timeOffset="4">1138 153 9402,'0'0'0,"0"0"0,-1 0 3840,0 0-439,-1 0-1825,1 0-1088,0 1-359,-1-1-113,1 1 48,1 1-32,0-2-32,-1 0 48,1 1 8,0-1 0,0 1 88,0-1-144,0 0 48,0 2-24,2-2-56,0 0 0,0 0 40,4 0 16,-4 0-56,0-1-8,-2 1 40,6-2-32,-3 0-8,4 0 32,-5-3-64,-2 5 72,7-2-72,-4-5 8,3 4 24,-3-3 16,-3 6 24,7-7-96,-1 0-9,-1 1 121,0 0-24,-5 6 8,3-7 73,3 0-49,-4 0-48,1 1 160,-3 6-136,2-7 152,0 1-16,0-1 64,0 1-144,-2 6-56,1-6-24,0 1 48,-1 0-128,0-1 112,0 6-8,0-2 136,-2-5-32,0 5 16,0-4-56,2 6-64,-2-2 80,-3-1 152,4 1 24,-5 0-56,6 2-200,-1-2 200,-4 1-40,3 0 8,-6 1-8,8 0-160,-2 0 56,-5 2-88,5 0 112,-6 0 32,8-2-112,-5 6 112,-1-5-72,0 4-168,-1-3 208,7-2-80,-7 8-120,1-3 120,-2 2 48,1 1-240,0 0 208,0 0-64,0 0 96,1-1 8,6-7-56,-5 7 56,3 0 8,-5-1-96,5 0 56,2-6-24,-2 6 8,0-1-48,0-3-16,0 5-104,0-5-56,1 4-120,1-4-184,0 4-224,0-6 744,0 1-1001,0 4-175,0-3-264,1 3-240,-1-5 1680,2 1-1841,0 1-79,3 4 63,-3-5 217,-2-1 1640,7 1-1368,-5 1 359,5 0 377,-1-2 240,-6 0 392,6 1-200,1 0 40,1 1-32,0-1-16,-8-1 208,8 1-368,0 1-1928,-8-2 2296</inkml:trace>
  <inkml:trace contextRef="#ctx0" brushRef="#br0" timeOffset="5">1253 292 4256,'0'0'0,"0"0"0,0 0 1649,-2 0 407,1 2 129,-1 3-345,0-3-464,1 3-423,-2-3-193,1 4-8,2-6-752,-2 2 712,0 4 16,0-4-16,0 4-152,1-4-15,0 4-97,-1-4-88,1 4-128,1-6-232,-1 1 96,-1 5 56,2-5-16,0 4-64,0-3 48,0 0-88,0 0-40,0 0 104,2 0-64,0 0 16,0-1 8,1-1-32,-3 0-24,3 1 64,2-1-32,-3 0-64,1 0 88,-3 0-56,6 0 24,-3 0 24,3-1 16,-3-1-104,-3 2 40,7-2 80,-5-1 64,5 1-8,-4-4-8,-3 6-128,6-2 0,-3 0-8,4-4 48,-5 4 8,-2 2-48,7-6 64,-4 4-56,4-6 16,-2 3 72,1 0 40,-1-1-56,0 0-56,-2-1-32,-3 7 8,7-7-40,-5 1 80,5-1-40,-5 0-64,-2 7 64,5-6-32,-3 0-32,0 1 160,1 0-136,-3 5 40,3-6-40,-1 1-8,0 0-32,0 2 128,0-4-8,0 5-104,-2-4 24,1 4 72,-1 2-32,1-2 16,-1-1 40,1 0-88,-1 1-32,0 0 32,0 0 16,-2 0 8,0 0-80,0 0 72,0 0 24,0 2 32,-3-1-56,3 0-120,-3 1 64,4 0-16,-6 0 48,5 0 48,2 0-8,-7 2-80,5 0 64,-6 3 0,2-4 48,6-1-32,-6 6 0,0-4-216,-2 6 120,0-1 8,8-7 88,-8 8-32,0 0 56,0 0-24,0 0 24,8-8-24,-7 9 16,0 1 152,1-2-104,-1 0-32,7-8-32,-6 9 48,-1 0-16,2 0 80,-1 0-96,6-9-16,-5 8 32,0 0 32,3 0 32,-5 0 24,7-8-120,-1 8 72,-1-1-64,0 0-64,0 1 120,2-8-64,-2 7 56,2 0-48,-1-1 16,1 0-56,0 0 72,0 0 8,1 0-72,-1 0 24,0-6 0,2 2-128,0 4 24,1-4 80,2 0-176,-5-2 200,2 5-144,4-5 56,-4 2-136,4-1 152,-6-1 72,6 1-272,-1 1-32,1-2 40,0 0-120,-6 0 384,8 0-216,0 0-168,1 0 248,0-1 112,-1 0-40,1-1 80,0-1-264,-1 0-49,-8 3 297,9-6-256,0 4 104,0-1 8,0-2 32,-9 5 112,8-2-128,0-1-24,0-2 136,0 3 48,0-1 8,0-3 24,-1 4-64,0-3 32,-7 5-32,7-2 32,0-3-80,-1 3 56,0-4-32,-6 6 24,6-2 8,0-1 40,-1-2-48,0 3 0,-5 2 0,3-2-40,4-1 24,-5 0-8,4 1-8,-6 2 32,2-3-32,0 1 56,1 0 16,0 0-24,-3 2-16,2-2 32,1 0-72,0 0 16,-1 0 64,-2 2-40,3-2-24,0 0 56,-1 0-64,1 0-8,-3 2 40,3-2 24,-1 0-40,1 1 16,-1-1-24,-2 2 24,2-1-40,-1 0 8,1-1 40,0 1-40,-2 1 32,2-1-8,0 0 8,0 0 24,-1 1 40,-1 0-64,1 0 16,1 0-16,-1 0 56,0 0-24,-1 0-32,2 0 120,-1 1 8,0-1-56,-1 2 112,0-2-184,1 2 136,0 0-8,-1 0-8,1 0-64,-1-2-56,1 5 88,-1-3 1,1 4-1,-1-4 8,0-2-96,0 8 32,0-6 48,0 5 32,0-1-32,0 0-8,0 0-40,-1 0 8,1 0 24,0-6-64,-2 6 16,1 0 48,0 0-8,-1 0-112,2-6 56,-1 6 96,0 0-32,-1 0 16,2-1 136,0-5-216,-1 6 192,0-1 24,-1-3-40,1 6-16,0-6 16,-1 4-40,1-4 32,1 0-40,-1 4-8,1-6-40,-2 1-24,2 0 48,-1 1-16,1-2 0,-1 0-80,1 0 16,-2 0-88,2-1 32,-1-1 64,1 0-24,0 2-8,-1-5 40,1 3-40,-2-4 168,2 3-88,0 3-80,0-7 88,0 1 72,0 0-160,0-3 72,0 9-72,0-9 48,1-2-48,1-1 32,0 2 16,-2 10-48,3-11 80,3 1-32,-4 0-16,4 0 32,-6 10-64,6-10 80,-1 0 40,1-1-56,0-1-16,-6 12-48,7-11 72,1 0-16,1 1 8,0 0-48,-9 10-16,8-10-24,1 0 72,1 0 65,0 2-97,-10 8-16,10-10 8,2 2-105,-1 0 25,0 0 8,-11 8 64,12-6-280,-2-1-216,1 0-488,0 5-328,-11 2 1312,10-7-1689,2 5-471,0-3-377,-1 3-191,-11 2 2728,11-2-2617,1-1 393,-2 1 728,1 1 559,0 0 473,-11 1 464,10-1-176,0 1 8,-1 0-8,-2 0-56,-7 0 232,8 0-392,-2 0-1776,-6 0 2168</inkml:trace>
  <inkml:trace contextRef="#ctx0" brushRef="#br0" timeOffset="160">1905 449 19780,'0'0'0,"0"0"5225,-2 0-3737,2 0-1488,-6 0 432,4 0-384,-4 0 56,5 0-16,-5 0 40,5 0-48,-1 0 56,-3 0 80,5 0-216,0 0 40,-2 0 32,1 0-144,0 0-128,1 0 224,0-2 16,0 1-8,0 0-32,0 1 0,0-2-240,0 1-32,0 0-120,2-1-360,-2 2 752,2-2-1064,0 0-392,1 1-465,2 0-479,-5 1 2400,2-2-2937,1 1-576,2 0-144,-3-1 649,-2 2 3008,3-1-2041,0 0 929,-1 1 720,1-1 152,-3 1 240,2-1-280,-1 1-320,0 0-776,-1 0 1376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22.821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837 240 4336,'0'0'0,"0"0"184,0 0-80,0-1-31,1 0-17,0 1-40,-1-1 8,1 0-24,0 1 8,0-1 16,0 0-40,1 1 16,-1-1 16,0 0-8,1-1 16,0 1-8,-2 1-16,2-1-8,0-1 8,0 0-8,0 0 8,-2 2 0,2-2 0,1 0 8,0 0-16,-1 0 16,-2 2-8,2-3 8,0 0 0,0 1 8,1-4 0,-3 6-16,2-2 16,0 0-24,0-4-8,0 4-16,-2 2 32,1-6-32,1 3 24,-1-4-16,0 5-16,-1 2 40,1-8-24,0 3-16,-1 0 7,0-1 9,0 6 24,0-5-40,-2-2-16,0 0 24,-6-1-8,6-1 24,-6 1 16,2-1-16,-2 1 32,-1-1-24,9 9 8,-9-8-16,-1 0-8,0 1-16,-2 0 8,12 7 32,-12-7-24,-2 1 32,1 0 16,-2 0 0,15 6-24,-16-6 24,-1 1-32,0 3 32,-1-3 0,18 5-24,-19-1 40,0 0 24,-2 1-16,1 0-16,20 0-32,-22 1-16,0 1 16,1 4 8,-1-4 16,-2 6 0,2-2-48,-2 0 0,0 1-16,24-7 40,-22 8 8,-1 0 16,0 1-8,1 0 16,0 1-7,1 1 7,-1 0 32,0 0-40,0 1 64,3 1 8,0-1 16,1 3 8,18-15-120,-16 13 120,-2 1-40,2 1 40,2 1 8,14-16-128,-15 17 112,1 0-8,1 2-32,2-1 8,11-18-80,-11 19 56,1 1 0,1-2 0,3 1-8,-1-1 40,5 0 16,-4 0 40,6 0 16,0-18-160,-1 18 152,1 0 16,0 0-8,0 0 0,0-18-160,2 18 136,4 0-8,-4-1-64,8-1 16,-10-16-80,8 16 112,2-1 32,2 0-8,1-1 24,-13-14-160,13 13 104,3-1-8,-2-1 8,1 1 32,-15-12-136,18 10 64,0-1-24,2-1 0,2-1-56,-22-7 16,24 7 40,-1-5-40,2 5 0,1-6 24,-26-1-24,27 2 24,-1 3 16,2-5 16,0 0-48,-28 0-8,29 0 32,0 0 16,1-2-16,0-4 8,-30 6-40,30-3 16,0-4-8,1 2 32,-1-1-32,-30 6-8,31-8 41,-1 1-33,1-3 24,-1 2 48,-30 8-80,29-11 64,1 1 32,-2-2-64,1 0-16,-29 12-16,29-13-8,-1-2-56,-1 0-40,0 2 48,-27 13 56,23-16-129,1 0 25,-2-1-56,0-2-72,-22 19 232,22-17-176,-2-1-16,-1 1-8,0-1-32,-19 18 232,16-18-288,1 0 0,-4 0 32,-1-2-8,-12 20 264,10-19-288,-1-1-32,-2 0-8,-2 0 32,-5 20 296,2-20-320,4-1 24,-6-1 0,1 1 39,-1 21 257,0-21-192,0-1 40,-6-1 48,1 0-48,5 23 152,-8-24-168,-1-1-40,1 1-248,-4-1-2648,12 25 3104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26.165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110 244 2960,'0'0'0,"0"0"176,0 0-96,0-1-64,0 0-32,0 1 48,0-1-8,0 0-8,0-1-24,0 0 0,0 0 8,0 0 8,0 0-8,0-1-24,0 3 24,0-3 24,1 1 8,0-1 0,-1 0-16,1 1-32,0-1 16,-1 0 32,1 1 0,0-1-8,-1 0-16,1 1 32,0 0 16,-1 0 8,1 0-16,-1 1-8,0 0 48,0 1-88,0-1 128,0 0 8,0 1-32,0-1-24,0 1-80,0 0 48,0 0 8,0 2 16,0 0-40,0-2-32,-2 7 16,0-5 40,0 5-16,0-1 16,2-6-56,-5 8 32,3 2-32,-6 3 16,3 2 17,-2 2-1,1-1-24,-1 1-32,1 0 32,6-17-8,-6 17 48,1-1-8,-1-1-16,4 0-32,-5-1 8,5 0 40,-4-1 16,4 0-8,-3 1 16,5-14-64,-1 13 80,-5 2 40,4 0-24,0 0-32,-3-1-16,5-1-40,-2 0 40,1-1-8,1-12-40,-2 11 64,1 0-32,1-2 0,0-1 16,0-8-48,-1 8 8,1-1 16,0 0-16,0-2-32,0-5 24,0 5 16,0-3-56,0 4 32,0-5-16,0-1 24,0 1-64,0 1 24,1-1-32,0-1 0,-1 0 72,0 0-72,2 0 0,0-1 8,0-1 0,-2 2 64,2-7-56,0 2 8,0-1-8,0-2-8,1 0-8,0-1-8,3-4-9,-1-4 65,2-2-24,-2-1 0,1 0-16,0-1-32,-1 1-8,0 0 24,1 0-8,-1 1-32,-2 0 32,3-1 8,-4 1 40,4-1 16,-6 20 24,2-20-64,4 0-16,-4-1 40,0 0 0,-2 21 40,2-20-16,0-1 16,0 1-32,0 1 32,-1 0 16,0 1-24,0-1-8,0 2-8,-1 17 24,0-16-8,2 2 32,-2 0 16,1 2-8,-1 12-32,1-11 56,-1 2-24,0 1 8,-2 2 24,2 6-64,-1-6 64,0 4 72,-1 0 16,1 0 24,1 2-176,-2-1 184,-3 1-48,3 0-7,0 0-33,2 0-96,-5 0 64,4 2-8,-5 4-8,4-4 0,2-2-48,-6 8 80,4-1 16,-5 2-16,2 2 48,-1 3 8,-1 2 64,0 2 40,1-1 8,1 1-16,3 0 0,-4 0 16,4 0 16,2-18-264,-2 18 208,0-1-48,2 0-32,0-2 40,0-15-168,0 15 192,1 0-8,0 0-48,1-1-48,-2-14-88,6 13 112,-5 0-24,4-1-16,-3-1-64,-2-11-8,7 11 16,-2-3 16,0 0 16,1-1-24,-6-7-24,7 6-32,0-4-8,1 4 16,1-6 64,-9 0-40,9 2 8,1-2 24,-1 0-80,0-1-16,-9 1 64,11-5-48,0-1-8,2-1-24,1-2-48,-14 9 128,14-10-184,-1-1-72,1-2-80,-2 0-120,-12 13 456,14-14-464,-2 0 16,0-1 72,0-1 48,-12 16 328,11-15-288,0-1 56,0 0 56,-1 0 120,-10 16 56,10-16-40,0 2 0,-1 0 16,0 0 24,-9 14 0,9-12 0,-1-1-8,0 1-8,0 0 0,-2 1 24,0 1 8,-3 1 16,3 1 0,-6 8-32,3-7 8,2 1 40,-3 3-8,0-3-16,0 4 32,0-1-40,-2 1 8,1 0 0,0 1 24,-1 0 24,0 0 0,-2 1 32,1 0 24,-1 2 16,-4 0 72,5 4 16,1-6-232,-7 5 208,5 2 8,-7 2-24,0 6-48,-2 3-8,1 2 8,-1 1-64,1 0 24,10-21-104,-10 21 88,1 0 8,-1 0 104,2 0 32,8-21-232,-8 21 328,0 0 16,0 0 32,2-1 48,6-20-424,-6 20 425,0 0-81,4 0-128,-5 0-80,7-20-136,0 19 88,-2 2 24,0-2-80,0 1-104,2-20 72,-1 19-56,0-2-64,1 1 48,0-2 0,0-16 72,0 14-216,0 0-96,0-2-121,2 0-95,-2-12 528,2 10-616,0 0-80,-1-3-80,1 1-24,-2-8 800,5 6-744,-4-1 95,5-3 185,-4 3 152,-2-5 312,5 0-216,-3 2 88,3-2-16,-3 0 0,4 0-64,-5 0-424,1-1-1656,-2 1 2288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29.230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947 193 7121,'0'0'0,"0"0"0,0 0 3465,0 0-1489,-1 0-1352,-1 0-520,2 0-104,-1 0-208,0 0-56,1 0-8,-2 0 72,2 0 200,0 0-160,0 0-120,1 0 16,0 0 32,1 0 0,1 0 80,0 0-40,-1 0 16,-2 0 176,3 0-104,0-1-48,2 0-64,-4-1-136,-1 2 352,3-2-392,0 0-65,-1-4 17,1 4-16,-3 2 456,5-5-480,-3 2 32,1-3 40,0 3 40,-1-5 8,1 2 80,-1 0 72,1-1 96,-3 7 112,2-6-48,0-1 0,0 0-8,-1 1 24,-1 6 32,1-7 32,-1 1 24,0 0-8,0 0-8,0 6-40,0-5 40,-2 0 32,0 2 64,0-3 24,2 6-160,-5-2 192,4-1 40,-1 1 56,-4 0-24,6 2-264,-2 0 208,-4-1-64,4 1-64,-6 0 56,8 0-136,-6 2 112,0 3 48,0-3-32,0 6-16,6-8-112,-6 8 160,-1 0-24,0 2-24,-1 2-16,0 1 24,1 1 40,0 1 24,1 0-56,6-15-128,-6 14 72,0 0-32,4 0 8,-6 0 8,8-14-56,-1 12 32,-1 0-64,1 0-32,1-2 24,0-10 40,0 10-32,0 0 32,0 0-24,0 0-16,0-10 40,0 8-8,2 0-24,-1-1 16,0-1 16,-1-6 0,2 6-8,-1-4 8,1 6 0,0-7-16,-2-1 16,1 5-24,1-5 24,0 2-8,1 0 24,-3-2-16,3 1 0,-1-1-8,1 0 16,2 0 8,-5 0-16,2-1 40,1 0 0,2-1-16,-2-3-8,-3 5-16,7-2-8,-5-5 8,5 4-8,-4-4-8,-3 7 16,7-7 0,-1 0-8,1-3-8,0 0 0,-7 10 16,7-12-48,-1 0-24,0 2 80,0 0-16,-6 10 8,2-10-40,5 0 8,-5 1 0,4-1 56,-6 10-24,2-9 72,4-1-24,-4 2-48,3 0-32,-5 8 32,2-8 0,1 0 8,-1 1-24,1 0-8,0 2 0,-1 2 40,0-3-16,0 5-56,-2 1 56,2-2-48,-1-1-96,0 1 64,0 1 24,-1 1 56,1-1-112,-1 1 56,0 0-32,0 0 72,0 0 16,0 0-8,0 1-24,0 0 24,0 1 0,0-2 8,0 6 56,-1-5 8,1 5-16,-1-4-24,1-2-24,-2 8 48,1-3 56,0 1-24,-1 2 8,2-8-88,-1 8 32,0 2 16,-1-1 16,0 0 0,2-9-64,-2 10 40,0-2 0,1 1 8,0 0 8,1-9-56,-2 8 72,1 0-40,1 0 0,-1-1-24,1-7-8,0 7 0,-2-1-24,2 1-16,0-1 24,0-1 0,0-5 16,0 2-8,0 6 32,0-7-32,0 1 8,0-2 0,1 5 0,0-5-32,-1 2 8,1 0 24,-1-2 0,1 1-24,1-1 24,-1 0-8,0 0-24,-1 0 32,2 0-8,0 0-56,0 0 32,0 0-8,-2 0 40,2-2-72,0 0 40,1 0-24,2-3-16,-5 5 72,2-2-64,4-5-16,-4 4-16,4-3 16,-6 6 80,2-6-112,6-1 24,-2 0 24,0-1-16,-6 8 80,6-8-24,0 0 48,0-1 24,0 0 64,-6 9-112,6-9 40,0-1-48,0 1 16,0-1 8,-6 10-16,5-8 24,0 0-24,-2 0-8,4 0-24,-7 8 32,2-7 8,4 0 0,-4 1-48,4 0 0,-6 6 40,2-6-16,0 1 40,4 2 32,-4-3-64,-2 6 8,2-2-16,4-4 8,-5 5-16,1-1 16,-2 2 8,2-1-72,0-1-32,-1 1 32,1 0 48,-2 1 16,1 0 16,0 0-8,-1 0 32,0 0-32,1 1 56,-1 1 16,0 3-40,0-3-48,0-2 16,0 6 24,0-4 8,-1 7 0,-1-3-40,2-6 8,-2 6-24,0 2 16,-4 1 24,5 3 48,1-12-64,-5 12 16,3-1-24,-3 1 24,4 0 8,1-12-24,-6 11 96,5 0 0,-1-1 0,-3 0 72,5-10-168,0 10 152,-2-1 16,0 1-16,0-2-80,2-8-72,-2 8 80,0 0-8,0-1 0,1 0 17,1-7-89,-1 7 80,-1-2-24,1-3 0,1 5-32,0-7-24,0 2 8,0 3-8,0-4-8,0 1 24,0-2-16,0 2-8,0 0-48,0-1 16,0 0-16,0-1 56,0 0-48,1 0 32,1 0-24,0 0-25,0-2-7,0 0 8,3-3 0,-3 3 56,1-3-24,2 2 40,-2-4-24,3 1-8,-6 6 24,6-7-40,-1 0 16,1-2 8,0 1-24,-6 8 40,6-9-24,0-1-8,0 1-8,0-2 24,-6 11 16,6-11-24,0 1-8,-1 0 8,0 0 16,-5 10 8,6-9 24,-1 0 16,0 0 0,1 1-56,-6 8 16,5-8-16,1 1 24,-1 0 0,1 1 0,-1 1-48,-2-1-24,3 4 16,-3-4 48,-3 6 0,6-1-48,-4-1-8,1-1-32,-1 1 16,1 1 24,0 0-16,-1 1 0,0-1-32,-2 1 96,2 0-8,0 0 48,0 0 8,-1 2 8,-1-2-56,1 2 40,-1 0 32,1 4-24,0-5 72,-1 6 0,0-5 0,0 6 120,0-3 40,0-5-280,-2 6 281,1 2-1,-1 0-32,0 0-24,2-8-224,-2 8 312,0 2-8,0-2 16,-3 2-24,3-2-48,1 1 16,-1-1-24,0 0-24,2-8-216,-2 8 184,0-1-48,1 1-40,-1-1 8,2-7-104,-1 7 48,0 0 24,1 0-32,0-1-56,0-6 16,0 5-8,0 1-24,0 0-56,0-5 96,0-1-8,0 5-32,0-3-8,0 3 48,1-4-112,-1-1 104,2 2-72,0 0-32,0-1-8,1 0 24,-3-1 88,5 2-128,-3-2-8,1 1-24,2-1 0,-5 0 160,2 0-168,4 0-8,-4-1 8,5-1-8,-7 2 176,2-2-160,5 0 32,-4 0 8,4-4 8,-7 6 112,5-2-96,1 0-24,-4-4-16,5 4 8,-7 2 128,5-6-152,1 4-24,-4-3 24,5 3-8,-4-4 0,-3 6 160,6-2-145,-3-4 1,4 4 0,-5-4 0,-2 6 144,6-2-160,-4-4 8,4 4 0,-4 0 48,-2 2 104,6-2-88,-4 0 8,4 0 16,-4 0 8,-2 2 56,2-1-48,3 0 32,-3 1 16,0 0 8,-2 0-8,2 0 48,0 2-16,0 0 0,0 3 32,-2-5-64,2 1 24,0 1 32,0 4 0,-2-4-40,0-2-16,1 6 40,0-4-48,0 4-8,0-4 0,-1-2 16,1 6-72,0-4 0,1 4-80,-1-4-72,0 4-64,1-5-104,-1 5-48,0-5-16,-1-1 456,2 5-440,-1-3 24,0 0 16,1-1-17,-2-1 417,1 1-392,0 1 96,1-1 48,0-1 104,-2 0 144,2 0-104,0 0 8,0-1 40,0-1-24,0-1 16,-1-3-16,1 4-32,0-5 0,-2 7 112,2-2-176,-1-5-256,1 5-1720,-2 2 2152</inkml:trace>
  <inkml:trace contextRef="#ctx0" brushRef="#br0" timeOffset="1">1478 26 14979,'0'0'0,"0"0"0,0 0 3496,-1-2-2575,-1 1-497,1 0-296,1 1-128,-1-2-56,-1 1-32,1 0 8,0 1 128,1 0-48,0-1 40,-2 0-168,2 1 72,0-1 32,0 1 24,0-1-88,0-1 96,0 1-168,0 0-16,0 1 176,1 0-144,0-1-88,0 0-73,0 1-223,-1 0 528,0-1-560,1 0 8,0 1-32,-1-1-80,0 1 664,1-1-832,0 1-217,-1-1-103,1 0-168,-1 1 1320,1 0-1496,-1-1-57,1 1 25,0 0 240,-1 0 1288,0 0-985,1 0 241,0 0 232,-1 0 192,0 0 320,0 0-184,1 0 56,-1 1-24,0 1-72,0-2 224,0 2-2144,0-2 2144</inkml:trace>
  <inkml:trace contextRef="#ctx0" brushRef="#br0" timeOffset="2">1555 179 8249,'0'0'0,"0"0"3385,0 0-3385,0 0 2785,-1 0-1897,0-2-808,-1 1-288,2 0-8,0 1 216,-1-2-232,1 1-40,-1 0 0,1-1 39,0 2 233,-2-2-136,2-4 96,0 4-32,0-3 32,0 5 40,0-2-24,0-4 64,0 3 32,0-3-96,0 6 24,0-3-72,0-4 24,0 5 72,1-5 40,-1 7-64,1-3 64,-1-3-88,1 3 8,0-4 56,-1 7-40,0-2 24,1-5 8,0 5-88,-1-5 56,0 7 0,1-3 104,0-3-16,-1 4-16,1-3-39,-1 5-33,1-2 8,-1-1 96,1 1 24,0-1-64,-1 3-64,0-2 48,1 1 24,0-1 80,-1 2 0,0 0-152,0-1 96,0 0-56,0 1 24,0 0 24,0 0 80,0 2-112,0-1-104,0 1 32,0-2 16,0 5 0,-2-3 24,2 4 16,-1-4-64,1-2 24,0 8-24,-1-2 88,-1 0-24,1 2-24,0-1-64,-1 1 0,1 2 96,0-1-8,1-9-40,-2 9 8,1 1-120,0-2 56,-1 2 104,2-2 32,-1 2-40,1 0-48,-1 0-96,1-10 104,0 9-56,-2-1 88,2 0-24,-1-1-8,1-7 0,0 8-8,-1-2 8,1 1 0,0 0 16,0-7-16,0 6-8,0-4-16,0 4 24,0-4-32,0-2 32,0 2-16,0 4-40,0-6-8,0 1 16,0-1 48,0 1-88,0 1 56,0-1-72,0-1-32,0 0 136,0 0-80,0 0-72,0 0 104,1 0 8,-1 0 40,1-1-80,-1-1 56,1 0-48,0 0 16,-1 2 56,0-3-8,1-2-16,0 3 16,-1-1 0,0 3 8,2-6-33,-1 3-15,1-3-8,0 0-8,-2 6 64,2-6 0,0 0 16,0 0 0,0 0 48,0-1-32,1 0 24,-1 1-56,1-2-24,-3 8 24,3-7-16,-1 0 0,1 1 32,0-1-64,-1 0 24,0 1 48,1 0 56,0 0-47,-3 6-33,2-5-41,0 0-71,0 2 24,0-4 96,-2 7-8,2-2-32,0 0 8,-1-1-40,0 0 40,-1 3 24,2-2-8,-1 1 48,0 0-96,1 0-8,-2 1 64,1-1 32,0 1 0,0 0 48,0 0-80,-1 0 0,0 0 0,1 1-72,0 1 136,-1 0 8,0-2-72,0 6 8,0-5 0,0 5-32,0-4 16,0-2 8,0 7 32,0-5-56,0 5 48,0-1 0,0-6-24,0 5 32,0 1 64,0 0-200,-1 1 56,1-1 32,-1 1-48,1 0 104,-2-1-56,2 1-8,-1-1 32,1 0 8,-1 1-8,1-1 48,0 0 32,0 0 8,0-1-7,0 0-49,0 1-24,-2-1-16,2-3 8,0-2-8,0 7 8,0-5-40,0 3 16,0-4-8,0-1 24,0 2-16,0 0 24,0-1-8,0 0-8,0-1 8,0 2 0,1-2-8,0 0 24,-1 0 8,1 0 0,0-1-64,0 0-25,0-1-55,-1 2 120,2-3-176,-1-2 88,0 3 0,1-4 48,-2 6 40,2-2-8,0-5-16,0 4 0,0-3-16,-2 6 40,2-3 0,0-4 0,0 2 64,0 0-16,-2 5-48,2-3 16,0-4 56,0 1 0,0 1-32,-2 5-40,2-3 24,0-3-40,0 3 16,0-4 64,-2 7-64,2-2 64,0-4-96,0 4-16,0-4 40,-2 6 8,2-2 72,0-4-40,0 4-120,0 0-40,0 0 8,-2 2 120,2-2-40,-1 2 88,0-1-40,1 1-56,-2 0 48,1 0 16,0 0 8,-1 0-24,1 2-16,-1-2 16,1 2-64,-1 0 72,1 3 88,-1-3-8,0-2-88,0 6 8,0-4-120,0 5 16,0-5-8,0-2 104,0 7-48,0-5 0,0 6-40,0-8 88,0 6-48,0-4 24,0 6 16,-1-6-16,1 5-24,0-7 48,0 2-32,0 5-32,0-5 64,-1 6-16,1-6 0,0 4 8,0-4-40,0 4-24,0-5-64,0 1-80,0 0-48,0 0-80,0 0-24,0-1-56,0-1-96,1 0-32,-1 0 0,1 0-9,0 0 25,0 0 8,-1 0 528,2-2-536,0 0 40,0 0 40,0-4 32,-2 6 424,2-2-360,0 0 80,0-4 64,1 4 64,-3 2 152,3-6-128,-1 3 55,4-4 25,-4 5 24,-2 2 24,5-6-40,-3 4-24,1-4 24,3 4 40,-6 2 0,2-7 24,4 5 8,-4-4-32,0 4-24,-2 2 24,6-6 0,-4 4 16,1-4 0,2 4-24,-5 2 8,2-6 16,1 4 0,2-4 16,-3 4 8,-2 2-40,3-3 0,0-2 16,-1 3 24,1-1 9,-3 3-49,3-5 64,-1 3-40,0 0 56,0-1 48,0 1 40,0 0 72,0 0 0,0 1 40,-2 1-280,1-1 408,0 1 48,0-1 8,-1 0-24,0 1-440,0 0 424,0 0 0,0 0 16,0 0-23,0 0-417,0 1 360,0 1-56,0 0-32,0 0 0,0-2-272,-1 5 208,1-3-64,-2 3 0,2-4 24,0-1-168,-1 6 160,0-5 40,-1 4-48,0-3-24,2-2-128,-1 6 192,0-4-24,-1 4-8,1-4-88,1-2-72,-1 6 64,-1-4-56,1 4 16,0-4 8,1-2-32,-2 6 16,2-4 24,-1 4 0,1-4 48,0-2-88,0 5 56,0-4-8,0 5 0,0-5-40,0-1-8,0 5 32,0-3-8,1 0-40,0 3 24,-1-5-8,1 1 0,1 1-8,-1 0 32,0 0-48,-1-2 24,2 2-24,0 0-48,0 0 24,0-1-8,0 0 48,0-1 8,4 0-24,-4 0 16,-2 0 8,2 0-32,4 0-8,-4 0 40,0-2-40,-2 2 40,6-2-48,-4 0 16,0-1-24,4-2 24,-4 3 80,0-4-56,4 4 16,-5-5-32,-1 7 24,2-3-120,1-3 128,-1 3-56,1-4 48,-3 7 0,3-6 24,-1 1-80,1 0 136,0-1-40,-3 6-40,2-5-8,0 2 24,0-3-40,0 3 40,-2 3-16,3-7 56,-1 5-96,0-4-40,0 4 0,0 0 48,0 0 56,-1 0-88,1 0 24,-2 2 40,0-2-64,1 0 40,0 2 80,-1 0-64,0 0 8,0 0-24,0 0-32,0 0 96,0 0 0,0 0-40,0 0 24,-1 2-48,0 0-32,-1 0 112,2-2-56,-1 6 80,0-5 0,-1 4-24,1-3-56,1-2 0,-1 5 64,-1-3 24,1 5-8,-1-5-48,2-2-32,-1 8-16,-1-6 72,1 5-32,0-5 8,1-2-32,-2 7 0,1-5-56,0 6 32,-1-6-8,1 5 16,0-5-8,-1 5 24,2-5-16,-1 4 8,1-4-48,-1 4 40,1-5-72,0-1 88,0 5-64,0-3 80,0 0-88,0 0 72,0 0-32,0 0-56,0-1 56,2 0-16,-2-1 48,2 0-8,0 2-56,0-2 24,0 1-8,-2-1 48,3 0-96,0 0 48,2-1-64,-3 1 0,-2 0 112,6-2-64,-4 0-64,4 0-8,-4 0 32,-2 2 104,6-2-176,-4 0 24,4 0 8,-4 0-56,4-1 16,-6 3 184,2-3-168,4 1-24,-4-1-8,0 0 16,-2 3 184,6-2-249,-4-1 73,0 0 64,0 1 24,1-1-16,0 0 64,-1 1 0,-2 2 40,3-3-80,0 0 72,-1-2-88,0 3 24,1-1 72,-3 3 0,2-5-8,0 3 16,0-1-48,0-2 56,-2 5-16,2-2 72,-1-3-8,0 3-8,0-4-40,-1 6-16,0-2 32,1 0 56,0-4 16,-1 4-56,0 2-48,1-2 40,0-1-8,-1 0 72,0 1-16,0 2-88,0-3 64,0 1 16,0 0 1,0 0 63,0 2-144,-1-2 160,1 1-48,-1-1-56,1 2 24,0 0-80,-2-1 136,2 0 16,-1 1 8,1-1-64,0 1-96,-1 0 128,1 0 56,-2 0 16,2 0 0,-1 0-56,1 1 8,0 1 64,0-1-48,0-1-168,0 1 112,-1 1-56,1-1-24,0 0 104,0-1-136,0 2 144,0 0-56,0-1-16,0 0-24,0 1 40,0 0 48,0-1-72,0 0-32,0 1 32,0-1 80,0 0-8,0 1-104,0-2-32,0 1-24,0 0 16,0 1 80,0-2 24,0 0-96,0 1 72,1-1-120,0 0 16,-1 0 112,0 0-80,1 0-16,0 0 8,-1 0-24,2 0 8,-2 0 24,1 0 104,0 0-16,1 0-64,0-1-104,-2 1 80,2 0 0,0-1 8,0 0 32,0 1 16,-2 0-56,2-1-40,0 0 16,3 1 48,-4-1-32,-1 1 8,2-1-40,1 1-56,0 0 24,-1 0 88,1 0-40,0 0 0,-1 0-72,0 0 16,0 0 96,0 0 32,0 0-32,0 2-48,-2-2 32,1 2 16,0 0 16,1 3-8,-2-4-72,0-1 48,1 6-72,0-5 32,-1 4 80,1-3-56,-1-2 16,0 6-8,0-4-56,0 4-32,0-4 96,0-2 0,0 6 48,0-4 0,-1 4 24,-1-4-24,2-2-48,-1 6-24,0-4-24,-1 4-24,1-4 16,1-2 56,-1 6-8,-1-4-24,1 3 48,0-4-24,-1 1-40,1 4 48,0-5-56,-1 0 0,2-1 56,-1 2-88,0 0-8,-1-1 24,2-1-24,0 0 96,-1 0-56,0 0 16,-1 0-8,2 0 56,0 0-8,-1 0-40,1-1-32,0-1 16,0 0-8,0 2 64,0-2-40,0 0 64,0 0-56,0-1-16,0 3 48,0-5-40,0 3 24,1-1 72,0-2 0,-1 5-56,1-2-8,1-4-32,0 4-56,0-4 128,-2 6-32,2-2 40,0-4-32,0 4 48,1-4-96,-3 6 40,5-2 48,-3-1-8,1-2-64,2 3 0,-3-1-8,1-2 64,2 3-16,-3-1-56,-2 3 40,2-3-64,0 1 32,4-1 80,-5 1 8,-1 2-56,2-2-16,1 0-48,-1 0 40,1 0 40,-3 2-16,2-1 96,0-1-56,0 2-40,0-1 40,-2 1-40,2-1 64,-1 1-16,1 0-40,-2 0-56,0 0 48,2 0 16,-2 2 64,1 0 0,0 0-48,-1-2-32,0 2-48,0 0 64,0 3 80,0-4-24,0-1-72,0 6 56,0-5-32,0 4-32,0-3 88,0-2-80,0 6 0,0-4-40,0 4-48,0-5 16,0 4 72,0-3 32,-2 3 0,2-4-56,0 5 24,0-6 0,0 1 40,0 4 8,0-3 16,0 0-32,0 0-40,0 0 16,0 0-24,1 0 24,0 0-72,-1-1 8,1 0 16,0-1 24,-1 0 16,0 0 40,2 0-8,0 0 48,0 0-56,0 0-48,0-2 24,0 0-56,0 0 96,-2 2-40,3-2 64,0 0-64,-1 0-16,1 0-32,-3 2 48,6-3-16,-4 0 64,3 1-24,-3-1-64,-2 3 40,3-3-32,3 1 8,-4-1 24,3 0 24,-5 3-24,2-2-64,1-1-16,2 0 32,-3 1 0,-2 2 48,3-3-24,-1 0-48,1 1-16,2 0 96,-5 2-8,2-2 32,0 0-24,0 1-16,1 0-88,-3 1 96,3-1 0,-1 0 64,0 1-16,0 0 24,-2 0-72,1 0 16,0 0 32,1 1 64,-1 0-48,-1-1-64,1 2 48,-1 0-24,2 0 40,-2 0 80,0-2-144,1 2 56,0 4-32,-1-5-32,1 1-104,-1-2 112,1 2-40,-1 3 32,1-3-24,0 0 24,-1-2 8,1 2 8,0 3-40,1-4-8,-2 1 0,0-2 40,2 2-80,-1 0 0,1 0-48,-1 0-72,-1-2 200,2 2-312,0-1-392,0 0-512,0 1-385,0-1-279,1 0 208,0 1 527,-1-2 433,-2 0 712,3 1-312,0-1 136,-1 1 32,1 1-40,-3-2 184,3 0-288,-1 1-1496,-2-1 1784</inkml:trace>
  <inkml:trace contextRef="#ctx0" brushRef="#br0" timeOffset="993">301 697 4280,'0'0'0,"0"0"1329,0 0-265,-1 0-304,-1 0-328,-3 0-160,3 0-104,0 2-120,-3-2-24,4 1-8,-1-1 32,0 1 56,-4-1 24,5 2 88,-1-2 88,2 0-304,-2 1 417,0-1 63,0 0-72,0 0-96,0 0-96,0 0-48,0 0-64,0 0-48,0-1-64,0-1 0,1 0 16,-1 0 16,2 2-24,-1-6-8,0 4-32,1-5 56,-2 4 32,2 3-48,0-7 16,0 1 56,0-2-112,1 0 48,0 0 128,0 1-24,0 0 112,1 0-64,-2 7-160,2-6 136,1-2 16,0 2-48,-1-1 8,-2 7-112,6-7 96,-4 1-24,4 0-8,-4 0-24,-2 6-40,6-6 56,-4 0-72,4 1 16,-4 3-8,-2 2 8,5-6-16,-3 4 24,1 0-8,-1 0-8,-2 2 8,3-2-8,2 0-8,-3 0-8,1 2 24,-3 0 0,2-1 8,1 1 56,0 0 16,-1 0-8,-2 0-72,3 1 80,0 1-32,-1 3-8,0-3 48,-2-2-88,2 7 64,0-2 0,0 1-16,0 1-8,-2-7-40,0 8 48,0 2 0,0 3 8,0 1 48,0-14-104,-2 16 80,0 0 0,-4 1-8,4-1-88,2-16 16,-6 15 8,4 1 0,-6-2 8,2 0 17,6-14-33,-6 14 48,-1-2-8,-1 2 48,2-2-8,6-12-80,-8 12 32,0-1 16,2 1-24,-2-1 8,8-11-32,-7 11 32,-1 1-24,0-1-40,-1 0 24,9-11 8,-9 9 32,0 0-8,-1-1 32,-1 0-8,11-8-48,-11 9 56,1-2 40,0 1-16,0-1-40,10-7-40,-10 7 80,0-1-24,0 1 72,0-1 56,10-6-184,-10 6 128,1-4 48,-1 5 24,2-5 72,-1 4 40,0-4-16,1 3-24,1-4-32,2 1 8,-1 0-48,1 0-72,3-2-32,-3 1 8,3-1 48,0 0-8,1 0-32,1 0-112,-1 0 24,-1 0-64,2 0 0,0-1-16,0 1 56,0-1-40,2-1-8,0 0 8,0-1 48,-2 3-8,6-5-48,-4 3 16,5-3-32,-1 2 0,-6 3 64,8-7-16,1 1-24,1-2 16,2 0-40,-12 8 64,13-8-56,-1 0 48,0 1-8,1 0-24,-13 7 40,12-8-72,-1 2-16,0 0 32,0 0 24,-11 6 32,10-5-32,1 2-24,-1-3 64,0 4 24,-10 2-32,10-6-16,-1 4 24,0-1-56,0 0 32,-9 3 16,8-2 16,1 0-8,-1 0 8,-1 0-64,-7 2 48,8 0-56,-1 0 48,0 0-24,0 0-8,-7 0 40,7 0-32,-1 1-64,-1 0 32,1 1-120,-6-2 184,5 1-344,-2 0-200,3 1-176,0 0-56,-6-2 776,2 6-825,5-5 1,-5 0-40,3 1-8,-3-1-48,4 0-1,-4 1-7,0-1 48,4 0 96,-6-1 784,2 2-704,4-1 104,-4-1 56,4 1 151,-6-1 393,2 0-264,4 0 96,-4 0 80,-2 0 88,6 0-88,-4 0 0,4 0 8,-4-2 8,-2 2 72,6-2-88,-4 0 16,5 0 8,-4-3 0,4 3 16,-7 2 48,5-5-88,1-1-24,0 1-40,-6 5 152,6-5-264,0-1-392,0 1-1248,-6 5 1904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31.534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155 252 3376,'0'0'0,"0"0"0,0 0 272,0 0-128,-2 0-40,1 0-24,1 0-80,-1 0 72,-1 1 16,0-1-8,0 2-8,2-2-72,-2 0 96,1 1 48,0-1 25,-1 1 15,2-1-184,-2 0 184,1 2-48,0-2 8,0 1-16,1-1-128,-2 0 96,1 0 8,0 0-48,-1 0 24,2 0-80,-1 0 56,0 0 8,-1 0-16,1 0-32,1 0-16,0 0 48,-1-1-8,1 1 16,-2-2-32,2 2-24,0-2 48,-1 0 0,1-4 40,-1 4 16,1 2-104,0-2 120,0-4 32,0 4 16,0-4 88,0 6-256,0-2 264,0-5 16,0 4 16,0-3-16,0 6-280,0-3 272,1-4 8,0 5-80,-1-5-40,0 7-160,1-2 128,0-5-47,1 4-1,-2-3-40,0 6-40,2-2 16,-2-3 32,1 3 32,0 0 8,-1 2-88,0-2 120,1 1-48,0-1 48,-1 2-8,0 0-112,1 0 72,0 0 0,-1 0-40,0 1-24,0-1-8,0 1 40,0 5-16,0-5-16,0 4 8,0-5-16,-2 2 40,1 6 24,0-2-40,-1-1 24,0 1-40,0 0 24,0 1 56,0 1-16,2-8-72,-6 9 88,4-1-56,-4 1 24,4 0 48,-4 0-16,6-9-88,-2 9 128,-4-1-24,4 0 40,-4-1 24,6-7-168,-2 7 176,-4 1 0,4-2-16,-4 1 16,6-7-176,-2 6 128,-4-1-16,5-3-64,-4 4 24,5-6-72,-2 2 144,0 0 16,0 0 32,-3 0-56,5-2-136,-1 1 96,-1 0 40,0-1-16,-4 2-56,6-2-64,-1 0 56,-1 0-88,0 0 48,0 0 40,2 0-56,-5-2 24,5 0-16,-2 0-72,0-4 80,2 6-16,-2-2 24,0-4 8,0 4 0,0-6-88,2 8 56,-1-7 0,0 0 16,-1-1 0,2 0-48,0 8 32,0-10-24,0-1 32,1 0 16,1-2 48,-2 13-72,2-12-40,1 1 32,2 0-16,-3 1 8,-2 10 16,6-10 24,-4 0-112,4 0 40,-4 0 32,-2 10 16,6-9-56,-4 0 72,4-1-72,-4 2-8,-2 8 64,6-9-24,-4 1-40,5 0-40,-1 0-48,-6 8 152,5-7-232,0 0-32,1 2-16,-4-1-112,-2 6 392,7-2-416,-5-4-104,4 4 32,-4-4 16,-2 6 472,5-1-416,-3-1 80,0-1-17,1 1 89,-3 2 264,3-1-256,-1 0 8,0 0 80,1 0 0,-3 1 168,3 0-112,-1-1 24,0 0 24,1 1 32,-1 0 8,0 0 48,0 0-24,0 2 40,-2-2-40,2 1 0,0 1 8,0 0 24,1 0 0,-3-2-32,2 2 32,0 3-48,0-3 40,0 3 16,-2-5-40,2 2 48,0 4-8,0-4-32,0 4-24,-2-6 16,2 2 16,0 4 0,0-4 8,-1 5 0,-1-7-24,2 2 8,-1 5 24,1-5 24,0 5-16,-2-7-40,2 2 40,0 6 24,-1-6 8,1 5 24,-2-7-96,2 2 104,0 5-8,0-5-16,0 4 24,-2-6-104,2 2 72,0 4 32,0-4-24,0 3 16,-2-5-96,3 1 161,0 1-41,-1 0 40,4 0-72,-6-2-88,2 2 64,0 0 24,4-1-24,-4-1 24,-2 0-88,6 1 64,0-1-24,-1 0 16,0 0-8,-5 0-48,6 0 24,0-2-16,0 0-8,0 0 32,-6 2-32,8-2 0,0-4 16,0 4-48,1-4-32,-9 6 64,9-2 0,-1-5-24,0 2 0,0-1-56,-8 6 80,9-6-64,0 0-24,-2 0 32,1-1 16,-8 7 40,8-7-80,0 1 32,-1-1 16,0 1 0,-7 6 32,6-6-8,1 0-56,-1 0-16,0-1 32,-6 7 48,6-6-56,-1 0 64,-2 0-8,2 1 16,-5 5-16,2-3-16,0-3 0,0 4 16,0-4-81,-2 6 81,2-2-48,-1-1-32,0 0-16,-1 1 16,0 2 80,0-3-112,0 1-24,0 0-8,-1 0 0,1 2 144,-2-1-128,-3 0 24,3 0 0,-4 1 48,6 0 56,-2 0-40,-6 0 56,2 0 16,0 2 24,6-2-56,-6 2 80,0 3 8,-2-3 64,-1 5-24,9-7-128,-10 6 200,0 2 72,0 0 57,0 0 95,10-8-424,-9 8 464,0 1-8,0 0 32,0 0-64,1 1-64,0 0-56,0 0-104,2 0 32,-1 0-80,1-1-64,0 1-8,4 0-80,2-10 0,-7 10 24,5-1 16,-6 0-56,6 0-24,2-9 40,-2 10-48,-3-1 0,5 1 8,-1-1-24,1-9 64,-2 9-72,2 0-64,0-1 8,0 0-16,0-8 144,0 7-208,1 0-24,0-1-56,1 0-24,-2-6 312,3 2-344,2 4-24,-3-5-64,0 1-24,-2-2 456,6 2-521,-4 0-111,4-1-72,-4 1-104,5-1-56,-7-1 864,5 0-792,1 0 56,0 0 191,2 0 177,-8 0 368,8 0-240,0-1 120,0-1-8,0 0-32,-8 2 160,10-6-160,0 4-32,0-5-64,0 1-2280,-10 6 2536,0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7T23:46:35.800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161 385 7137,'0'0'0,"0"0"1960,0 0-1960,0 0 1321,0 0-1065,0 0-584,0 0-280,0 0 31,0 0 89,0 0 96,0 0 112,0 0 1376,1 0-2384,0-1 1136,-1 1 0,2-1-56,-2 1 208,1-1-200,0 1-40,1-1 0,0 0 8,-2 1 232,2-1-272,0-1 40,0 0 56,0 0 24,-2 2 152,2-2-144,0 0 48,0 0-8,0-1 48,-2 3 56,1-2-8,0-4-24,1 4 16,-1 0-16,0-4 40,0 4 24,0 0 0,-1-4 48,0 6-80,1-2 64,-1 0 0,0-4 0,0 4-32,0 2-32,0-2 32,-1-4 0,-1 4 8,0 0 8,2 2-48,-5-3 56,4 0 16,-1 1 16,-4 0 72,6 2-160,-2-2 216,-5 0 40,5 0 16,-6 2-48,8 0-224,-5-1 248,0 1-8,-1 0 40,0 1-72,6-1-208,-6 6 192,0-5-32,0 6-32,-2-1 24,8-6-152,-8 8 136,-1 2 0,0 0 32,-1 2 40,10-12-208,-9 10 201,0 2-1,2 0-72,0-2-48,7-10-80,-6 11 56,1 0-40,0-1-32,3 0 8,2-10 8,-8 11-16,6 0 16,-4-2-16,5 1-56,1-10 72,-2 10-88,0-2-32,1 1 40,-1 0-33,2-9 113,0 8-136,0 0-16,0 0-40,0-1 24,0-7 168,2 5-208,0 1-64,0-4-48,0 3-56,-2-5 376,5 1-416,-4 1 24,1-1-40,1 0-8,-3-1 440,6 2-408,-3-2 0,3 0 72,0 0 7,-1 0 49,1-1 80,1-1 48,1 0 56,-8 2 96,8-6-48,0 4-8,1-5 0,0 1 0,-9 6 56,10-6-96,0-2-32,0 0-8,0 0-96,-10 8 232,10-8-536,-1 0-1744,-9 8 2280</inkml:trace>
  <inkml:trace contextRef="#ctx0" brushRef="#br0" timeOffset="1">302 437 7025,'0'0'0,"0"0"1704,0 0-575,0 0-1129,0 0 232,0 0-504,0 0-120,0 0 55,0 0 1106,1 0-1810,-1 1 889,2-1 40,-1 2 40,-1-2 72,2 0-40,0 0 0,1 0 8,-1 0-48,-2 0 80,3 0-56,0 0 48,-1 0 16,1 0 32,-3 0-40,3 0 0,-1 0 0,1-1 24,0-1 80,-3 2-104,2-2 88,0 0 0,0 0-32,0 0-24,-2 2-32,2-2 64,0 0-24,0 0-40,-1-3-16,-1 5 16,1-2 0,-1-1 32,1-2-16,-1 3-40,0 2 24,0-3 0,0-2-32,0 3 56,-1-1-16,1 3-8,-2-6-40,0 4-16,0-4 8,-3 4 16,5 2 32,-1-3-40,-5-2-40,4 3 0,-5-1 8,7 3 72,-2-5-64,-5 3 72,5 0-8,-6-1-8,8 3 8,-6-2 64,1 1-24,-1 0 24,0 1-24,6 0-40,-6 0 40,0 0 24,0 2 8,0 0 32,6-2-104,-6 6 96,0-4-8,0 4 32,-1 0 40,1-1-48,-1 2-15,1 0-49,0 0-32,6-7-16,-6 10 16,1-2-88,-1 1-17,5-1-23,1-8 112,-2 7-112,0 1 56,0-1 16,0 0-56,2-7 96,-1 7-80,-1-1 8,2 1-32,0 0 16,0-7 88,0 6-128,0 0-8,0 0-8,0 0 32,0-6 112,2 6-120,0-1-16,0-3 0,4 4 0,-6-6 136,2 1-160,0 5 8,4-6-8,-4 2 16,-2-2 144,6 2-120,-4-1 8,5-1 0,-4 1-72,-3-1 184,6 0-200,-3 0-80,4 0-80,-2-2-64,-5 2 424,5-2-440,1 0 55,-1-4 97,0 4 88,-5 2 200,6-6-128,-1 3 32,1-4 0,-1 1 32,-5 6 64,6-5-104,-1 0-8,0-1 24,1 0-56,-6 6 144,2-5-280,5 0-2416,-7 5 2696</inkml:trace>
  <inkml:trace contextRef="#ctx0" brushRef="#br0" timeOffset="2">357 403 3888,'0'0'0,"-1"0"400,1 0 25,0 0-425,0-1 408,0 1-152,0-1-96,0 0-104,0 1-56,0 0 16,0-1 8,0 0-8,0-1-32,0 2 16,0-2 8,0 0 40,0 0 24,0 0 40,0 2-112,0-2 168,0 0 32,0-1 40,0 0 64,0 3-304,0-2 256,0-1 0,0 0-56,0 1-40,0 2-160,1-2 128,-1 0-32,1 0-40,0 0-56,-1 2 0,0-2 16,2 0-24,-2 0 32,2 0-32,-2 2 8,1-2 0,0 0-16,1 0 16,-1 1 24,-1 1-24,1-1 16,1-1-16,-1 2-24,0-1 32,-1 1-8,2-1-8,-2 1 24,2-1-32,-2 0 0,2 1 16,-2 0 0,0 0 8,1 0 16,-1 0 0,1 2 8,-1-2-32,1 1 32,-1 1 0,1 3-16,0-3 0,-1-2-16,0 5 24,1-4 8,0 6-8,-1-5-32,0-2 8,1 7-8,0-5-40,-1 7 32,0-3 8,0-6 8,0 6-32,0 0 48,0 0-24,0 1 48,0-7-40,0 6 48,0 1-16,0 0-48,0-1 8,0-6 8,0 6-8,0 0-16,0 0 64,0 0-48,0-6 8,0 6-8,0 0 16,0 0-8,0-1 32,0-5-32,0 6-8,0-1 16,0-3-16,0 5 0,0-7 8,1 2-16,0 0-24,-1 3 8,1-5 0,-1 0 32,1 1-16,-1 1 0,1-2-16,0 0 8,-1 0 24,0 0-8,1 0 8,0-1-16,1 0 16,-2 1 0,1-2 32,0-1 0,1-2 32,0 3-24,-2 2-40,1-7-32,1 4 0,0-3 64,-1 3 8,-1 3-40,2-7 64,-1 5-16,0-6-32,1 3 16,-2 5-32,2-5 32,0-1 8,0-1-40,0 1 40,-2 6-40,2-7 64,1 1-24,-1-1 24,1 1-24,-3 6-40,2-7 24,0 1 72,1 0 0,-1 0-24,-2 6-72,3-5 56,-1-1-16,0 1-8,0 2 16,-2 3-48,2-6 16,0 3 16,0-3 0,0 4 40,-2 2-72,2-6 64,0 4-32,0 0-15,0-1-26,-2 3 9,1-2 49,0 1-9,1 0 16,-1 1-40,-1 0-16,1-1 72,0 1 16,0 0 16,-1 0-24,0 0-80,1 1 24,0 1-16,-1 0-16,1 3 40,-1-5-32,0 1-16,0 5 16,0-4 16,0 4 16,0-6-32,0 6 32,0-1 8,0 0-88,0 1-8,0-6 56,0 6 8,-1 0-48,1 0 56,-2 0 0,2 0-24,-1 1 40,1-1 24,-1 1-56,1-7 0,0 6 0,-2 0-32,2 0 8,0 0 40,0 0-24,0 0 0,0-1-32,0 1 24,0-6 16,0 5 0,0 0-8,0-3-32,0 6 8,0-8 32,0 2-80,0 4 8,0-5-40,0 0-89,0-1 201,1 2-168,0-1 0,-1-1 32,1 0 32,-1 0 104,1 0-136,0 0 40,0-1 8,1-1 8,-2 2 80,1-3-48,0-2-8,1 3 8,0-1 64,-2 3-16,2-6 16,0 4 8,0-5-16,0 5-16,0-5 8,0 4-24,0-3 24,1 3-24,-3 3 24,5-6 16,-3 0-16,1 1 32,2 0-40,-5 5 8,2-6 8,0 1 0,4 2-48,-5-4 64,2 4-8,-1-3-16,4 3 40,-4-4-8,-2 7-32,2-2-8,0-5 8,1 5-32,0-4-16,-3 6 48,2-2-24,1-3-8,0 3 0,-1 0 16,-2 2 16,3-2-24,0 0 40,-1 0 0,0 2-64,-2 0 48,2-1-24,0 0-16,0 1 40,0 0 40,-2 0-40,2 2 24,0 0-8,-1 0-24,0 4 16,-1-6-8,2 1 0,-1 4-8,0-3 16,1 5 0,-2-7-8,0 2 0,1 5 16,0-5-24,-1 6-8,0-8 16,1 6 8,0-1-16,-1 0 40,1 1-16,-1-6-16,1 5-8,-1 0-48,1 1-96,0-4-72,-1-2 224,0 7-304,1-5-80,-1 5-88,1-5-56,-1-2 528,0 7-600,0-5 16,0 4 71,0-4 121,0-2 392,0 5-264,0-4 96,-2 1 32,2 0 8,-1 0-16,1-2 144,0 1-208,-1 0-520,1-1-1448,0 0 2176</inkml:trace>
  <inkml:trace contextRef="#ctx0" brushRef="#br0" timeOffset="3">633 391 4016,'0'0'0,"0"0"448,0 0-95,0 0-185,0 0-200,0 0-128,0 0 160,0 0-233,0 0-39,0 0 48,0 0 80,0 0 1017,0 0-1834,0 0 937,0 0 16,0 0-40,0 0 1089,0-1-2098,0 1 1057,0 0 0,0-1-24,0 0-8,0 1 8,0-1 8,0 0 0,0 1-8,0-1 8,0 0 16,0 1 0,0 0-16,0-1-24,0 0 8,0 1-8,0 0 40,0 0-32,0 0 0,0 0-16,0 0-8,0 0 56,0-1-32,0 1-16,0 0 0,0 0-32,0 0 80,0 0-80,0 0-32,0 0-72,0 0-328,0 0 1400,-1 0-3960,1 0 3072</inkml:trace>
  <inkml:trace contextRef="#ctx0" brushRef="#br0" timeOffset="4">631 382 2728,'0'0'0,"0"0"408,0 0-224,0 0-184,0 0 104,0 0-32,0 0-8,0 0 8,0 0-384,0 0 672,0 0-320,0 0 8,0 0 0,0 0-544,0 0 1048,0 0-520,0 0 0,0 0 32,0 0-744,0 0 1448,0 0-640,0-1 16,0 0-8,0 1-136,0-1 168,0 0 17,0-1 15,0 0 24,0 2-224,0-2 208,0 0 24,0 0 40,0-1 0,0 3-272,0-5 272,0 3 8,0-1-48,0-2 40,0 5-272,0-2 264,0-4-16,0 4-8,0-5-8,0 7-232,0-3 272,0-3-8,0 3-16,0-4 0,0 7-248,0-2 201,0-5-25,0 4-16,0-3-64,0 6-96,0-2 72,0-4-16,0 4-24,0-3 8,0 5-40,0-2 24,0-1-8,0 1 24,0-1-24,0 3-16,0-2 8,0 0 24,0 1-24,0 0 32,0 1-40,1-1 8,0 1 16,-1 0 16,1 0-16,-1 0-24,1 0 48,-1 2 0,1 0-48,0 0 32,-1-2-32,0 6 40,1-4-24,0 4 88,0-4-40,-1-2-64,1 8 40,-1-2-8,1 0-32,0 0 40,-1-6-40,1 6 24,0 2-8,0 1-8,0 0-8,-1-9 0,2 10-40,-2-1 40,1 0-32,0-1 16,-1-8 16,0 8 16,1 0-8,-1 0 40,0 0-40,0-8-8,0 7 32,0 0-8,1 0 16,-1 0 8,0-1-24,0-6-24,0 7-8,0-1-32,0 0 56,1-1-8,-1-5-8,1 2 8,-1 4-24,0-5-32,0 5 0,0-6 48,0 1-24,0 1-56,0 0-40,1-1-40,-1-1 160,1 2-192,-1-2 0,1 1-32,0-1 16,-1 0 208,0 0-192,1 0 56,0-1 23,-1 0-7,0 1 120,0-2-136,1-1-40,0 1 40,-1-4 32,0 6 104,1-2-104,0 0 24,-1-4 0,1 3 48,-1 3 32,1-6-8,-1 3-8,1-4 24,0 5-32,-1 2 24,1-8 8,0 2-8,1 0 8,-1 0 0,-1 6-8,1-6-8,1 0 80,-1 0 0,0 0-16,-1 6-56,2-7 72,-1 0-96,0 1 56,1-1 16,-2 7-48,2-7 24,-1 1 32,1-1-32,0 0 48,-2 7-72,1-6 80,1 0-16,-1 0-8,0 0 8,-1 6-64,2-5 40,-1 2 32,0-3-32,1 4-64,-2 2 24,1-6 8,0 4 0,0 0 56,0 0 1,-1 2-65,0-2 88,1 0-16,0 1-40,-1 0 32,0 1-64,1 0 32,0 0-8,-1 0 40,1 0-32,-1 0-32,1 1 64,-1 0 8,0 1-88,0 4 48,0-6-32,1 2-8,-1 3-8,0-4 48,0 5-16,0-6-16,0 2 0,0 6 24,0-2 8,0 0-32,0-6 0,0 6 8,0 0 8,0 0 0,0 0-24,0-6 8,0 6-48,0 0-8,0 0 0,0 1 80,0-7-24,0 7 40,0-1-32,0 0-24,0 0 8,0-6 8,0 6-16,0 0 0,0-1 0,0 0-72,0-5 88,0 6-24,0-1 8,0-3-8,0 5 16,0-7 8,1 2-56,-1 5-16,1-6 40,0 1-48,-1-2 80,0 6-72,1-6-33,0 1 1,1-1 40,-2 0 64,1 1-80,0-1 32,1 0-24,-1 0 0,1 0 56,-1 0-16,1 0 8,0-2-16,-2 2 40,2-2-40,0 0 40,0-4-32,0 4-24,-2 2 56,2-2-48,0-4-16,3 4 56,-3-4 24,-2 6-16,2-3 0,1-4-8,-1 2 24,1 0 0,-3 5-16,3-6 56,-1 1-8,1 0-40,0-1 48,-3 6-56,5-5 40,-4 0-8,1-2 32,4 0-40,-6 7-24,2-6 40,0 0 0,4 0 8,-5 0-24,-1 6-24,3-5 24,2 0 0,-3 2-8,1-4 16,-3 7-32,5-2 40,-3-4-8,1 5 0,3-1 72,-6 2-104,2-3 41,0 1 31,3 1-8,-3 0-48,-2 1-16,3 0 80,2 0-8,-3 0 40,0 0-32,-2 0-80,6 0 128,-4 1-40,0 0-16,0 1 32,-2-2-104,3 2 96,0 4 64,-1-4 32,1 4-32,-3-6-160,2 2 144,-1 4-80,1-4 32,-1 6 8,-1-8-104,1 2 96,1 5 8,-1-5-88,0 7 16,-1-9-32,2 6 8,-1 0-8,0 0-8,-1 0-24,1-1 0,0 0 32,-1-3-16,1 6-24,-1-8 40,1 6-72,1-1-48,-2 0-16,1 2-112,-1-7 248,1 5-376,-1 1-136,1-4-80,0 5-57,-1-7 649,0 2-688,0 5-24,0-5-64,0 5 8,0-7 768,0 1-720,0 1 79,0 4 153,0-5 144,0-1 344,0 2-224,0 0 104,0-1 16,0-1-24,0 0 128,-2 0-136,2 0-88,-1 0-2416,1 0 2640</inkml:trace>
  <inkml:trace contextRef="#ctx0" brushRef="#br0" timeOffset="5">1014 409 5513,'0'0'0,"0"0"1488,0 0-1488,0 0 1192,0 0-584,0 0-672,0 0-248,0 0-1112,0 0 2480,0 1-1416,0-1 88,0 2 144,0-2 128,1 0-72,0 1 64,-1-1 16,2 1-48,-2-1 40,1 0 24,1 2-24,0-2 48,0 0 40,-2 0-88,2 0 40,0 0 32,1 0 32,-1 0 32,-2 0-136,2 0 144,0 0 16,0 0-16,0 0 8,-2 0-152,2 0 168,0-1-8,-1 0 0,0-1-48,-1 2-112,2-2 176,-1 0 0,0 0-23,-1 0 15,0 2-168,0-2 144,0 0-32,0 0 24,0-4-72,0 6-64,0-2 48,0 0-8,0-4 0,0 4 56,0 2-96,-2-5 24,0 3 0,0-4-32,0 4 8,2 2 0,-2-6 32,-3 4-40,4-4 40,-5 4-128,6 2 96,-1-6-64,-4 4 56,3-4-32,-4 4 72,6 2-32,-2-5 32,-4 3-24,4-1 16,-6-2 24,8 5-48,-6-2 32,1 0 8,3 0-40,-5 1 56,7 1-56,-2-1-32,-6 1 40,6 0 16,-4 0-72,6 0 48,-2 1 16,-4 1-80,4 0 0,-4 4-8,6-6 72,-1 2-96,-4 6 32,3-3-8,-4 1-48,6-6 120,0 6-96,-2 0 0,0 1-8,0 0 8,2-7 96,-1 8-105,0-2 9,1 2 0,0 0 40,0-8 56,-2 7-96,2 0-16,0 1 48,0-1-32,0-7 96,0 7-32,1-1-8,0 1-32,-1-1 16,2 0 0,0 0 16,0-1-8,0 0 0,-2-5 48,2 6-56,1-4 8,0 4 24,-1-5-8,0 1 24,1 0 16,0-1 16,-1 1 32,-2-2-56,3 0 56,0 1-8,-1-1-8,1 0 40,-3 0-80,3 0 64,-1-1 16,1-1 0,0 0-8,-3 2-72,2-2 96,1-4-16,0 4-24,-1-3-24,-2 5-32,3-3 40,0-3 0,-1 3 48,1-3-32,-3 6-56,3-3 32,-1-4 16,1 1-7,-1 1 7,-2 5-48,2-5 88,0-1 0,0 1 32,0 0 40,-2 5-160,2-6 136,0 4 16,0-5-40,0 4 8,-2 3-120,2-6 144,0 3-8,0-4-32,-1 5-24,-1 2-80,2-6 56,0 4-16,-1-3 40,0 3-48,-1 2-32,1-3 56,0 1-8,1-1-16,-2 1 56,0 2-88,1-1 40,0-1-32,-1 2 16,1-1-40,-1 1 16,1 0-8,-1 0 0,0 0-32,0 0-8,0 0 48,0 2-24,0 0 24,0 0-16,0 3-8,0-5 24,0 2-24,0 3 8,0-4 8,0 5 16,0-4-8,0-2 0,0 8-8,0-6 32,0 5-16,0-5-32,0-2 24,0 7-24,0-5-48,0 6 64,0-6 0,0-2 8,0 7-24,0-5-16,0 5 0,0-5-8,0-2 48,0 6-24,0-4 16,0 4-40,1-5 0,-1-1 48,1 5-72,-1-3-8,1-1-16,0 0-40,-1-1 136,1 2-112,0-1 24,1 0 16,-2-1 8,0 0 64,1 0-64,0 0-40,1 0 32,-1 0 40,-1 0 32,1-2-56,1 0 16,0 0-8,0 0 0,-2 2 48,2-2-40,0 0 0,0-4 16,-1 4-8,-1 2 32,2-2 8,0-4 8,0 4-24,0 0 16,-2 2-8,2-6-24,0 4 32,0 0-16,0-4-8,-2 6 16,2-2 0,0 0-8,0-4 24,0 4 32,-2 2-48,2-2-8,0-1 0,0 0 0,0 1 0,-2 2 8,2-3 32,0 0-8,0 1-32,0 0 24,-2 2-16,2-2 0,-1 0 16,0 1 32,1 0 0,-2 1-48,1-2 80,0 2 0,1 0-8,-1 0-56,-1 0-16,1 0-96,1 0-16,-1 1 0,0 1 24,-1-2 88,2 2-56,-1 3-25,0-3 9,1 3 40,-2-5 32,1 1-24,0 5-16,1-5-8,-1 4-24,-1-5 72,1 2-48,1 4 24,-1-4-8,0 4 0,-1-6 32,2 2-32,-1 3 24,0-4-24,1 5-16,-2-6 48,1 1-56,0 4-8,1-3 32,-1 3 40,-1-5-8,1 1-16,1 1 24,0 0 0,-1 0 8,-1-2-16,1 2 0,1 0-24,-1-1-24,0 0-16,-1-1 64,2 2-48,-1-2-8,0 0 24,1 0-48,-2 0 80,1-1-72,0 0 48,1-1-8,-1 0 24,-1 2 8,1-3 40,1-2-32,-1 3 48,0-1-24,0-2-24,0 3-8,1-1-24,-1-2 64,-1 5-40,1-2 0,0-1 0,0-2-8,1 3-32,-2 2 40,1-3 16,0-2-8,-1 3-24,1-1-8,0-2-16,1 3 32,-2 0 0,1 0 0,-1 2 8,1-3-16,0 1-24,0 0 32,-1 0-16,0 2 24,0-2-32,0 1 0,1 0-8,-1 0 40,0 1 0,0 0-32,0 0 8,0 0 8,0 0 0,0 0 104,0 0-168,0 0 64,0 2 8,0-1-24,0-1 32,0 2 8,0 0 24,0 0-16,0 0-16,0-2 0,0 2 0,0 0-8,0 0 24,0 0 16,0-2-32,0 5 24,0-3-8,0-1 8,0 1 8,0-2-32,0 2 32,0 0-16,0 0-8,0 0 0,0-2-8,0 2 0,0 0 24,0 0-32,0 0-24,0-2 32,0 1-8,0 1-24,0-1 0,0 0-24,0-1 56,0 2-104,0-2 24,0 1 0,0-1-16,0 0 96,0 0-104,0 0-40,0 0-24,0 0-32,0 0 816,0 0-1456,1 0 592,-1 0-32,1 0 32,-1 0 248,1 0-248,-1-1 24,1 1 8,0-1-8,-1 1 224,0-1-184,1 1 16,0-1 31,-1 0 17,1 0 24,0 0 16,1-1 40,-1 2 8,-1 0 32,1-2-8,1 1-8,-1 0 24,0 1-8,-1 0 0,2-1 8,-1 0 8,0 1-40,1-1 48,-2 1-24,1-1 8,0 1 0,0-1-8,0 0-40,-1 1 40,2 0-32,-1 0 16,0 0 0,0 0 8,-1 0 8,1 0 0,1 0-24,-1 0 0,0 0 16,-1 0 8,0 0 0,2 0-8,-1 0-8,0 2 0,-1-2 16,2 1-24,-1 0-8,0 1-8,1-1 0,-1 0 8,-1-1 32,1 2-8,1-2-8,-1 1 24,1 0 0,-2-1-8,1 0 0,1 2 16,-1-2-16,1 1-8,-2-1 8,2 0 8,0 1 16,-1-1 0,1 0 8,-2 0-32,2 0 48,0 0 16,1 0 24,-1 0 56,-2 0-144,2 0 152,0 0 24,1 0 49,-1-1 15,-2 1-240,2-1 272,0 1 8,0-2 16,0 1-8,-2 1-288,2-1 368,0-1-16,0 1-40,0 0-24,-2 1-288,2-1 216,0 0 16,0 0-48,0 0-56,-2 1-128,2-2 80,0 1-40,0 0-8,0-1 16,-2 2-48,2-1 16,0 0-16,0-1 48,0 1-24,-2 1-24,2-2 64,0 0-32,0 0-32,0 0 72,-2 2-72,2-2 16,-1 0 48,1-1-40,-1 1-64,0-1 24,1-2-72,-1 3 32,0-1 32,-1 3 24,2-6-64,-1 4-24,0-4 8,1 4 8,-2 2 72,1-6-56,0 4 80,0-4 16,0 4-16,-1 2-24,0-6 48,1 4 0,0-4-8,-1 4 24,0 2-64,0-6 80,0 1 0,0 2 16,0-4-24,0 7-72,0-2 80,-1-3-8,0 3-56,-1 0-16,2 2 0,-2-2-64,0 1-16,0 1 56,0 0 80,2 0-56,-2 0 48,0 2 16,0 4-16,0-4-40,2-2-8,-2 7-16,0-1-56,0 0-40,0 0 24,2-6 88,-2 8-56,0 0 8,0 0 16,0 0-24,2-8 56,-2 8-72,1 0 64,-1-1 32,1 1-32,1-8 8,-2 7 32,1 0 8,1-1 16,-1 0 16,1-6-72,0 6 80,-2-1-72,2-3 8,0 4 88,-1-5-40,1 1 16,0 0 16,0 0-16,0-2-80,0 2 137,0 0 143,0-1 32,0-1 32,0 0-344,1 1 416,-1-1-24,2 0 40,-1 0-16,-1 0-416,1 0 432,1 0-8,-1 0-24,0-1-40,-1 1-360,2-1 304,-1-1-47,0 0-17,1 0 8,-2 2-248,1-2 184,1 0-40,0-3-24,0 3 24,-2 2-144,2-3 144,0-2 0,0 2-88,0-3 8,-2 6-64,2-6 40,0 0 16,0 0-80,4 0-40,-6 6 64,2-9-32,5 0-24,-2-3 160,-2 1-48,-3 11-56,6-12 88,-3 1 8,3-2-40,-4 1 0,-2 12-56,5-13-48,-3 1 48,4-1-8,-4 0 48,-2 13-40,5-13 160,-4-1 24,2 0 24,0 1 40,-3 13-248,5-13 248,-4-1-104,1 2 24,4-1-80,-6 13-88,2-13 48,0 1 16,4 0-72,-4 0 32,-2 12-24,2-10-40,4-1 16,-4 1 32,0 1-24,-2 9 16,3-8 8,2 1 24,-3 1-24,0 0 48,-2 6-56,2-3 88,0-3 16,0 4 32,-1-1-32,-1 3-104,1-2 128,1-1 24,-2 1-48,1 0 16,-1 2-120,1-1 113,-1 0-9,1 0 24,0 1-24,-1 0-104,0 0 88,0 2-56,0-1 0,0 1 8,0-2-40,0 6-8,-2-4 24,1 4 24,0 0-24,1-6-16,-2 6 64,0 1-16,-4 2-8,4 3-16,2-12-24,-6 13 136,1 2-56,0 1 72,-1 0 16,6-16-168,-2 17 48,-5 0 40,5 0-88,-5 0 16,7-17-16,-2 18 104,-4 0 16,4-1 80,-4-1-40,6-16-160,-1 17 32,-4-2-56,3 1-48,0 0 48,2-16 24,-2 16-56,-3-2 0,5 1-128,-2-1-80,0-1 24,1-1 0,-1 0-40,1-2-32,1 0-129,0-10 441,-1 8-448,1 0 8,0-1-128,0 0-24,0-7 592,0 5-728,0-3-48,0 4-16,1-4-49,-1-2 841,1 2-896,-1 4-88,1-6-16,-1 1-72,0-1 1072,1 1-1097,-1-1 73,1 0 112,0 0 216,-1 0 696,2 0-496,0 0 120,0-2 87,0 0 81,-2 2 208,2-2-168,0-3 32,0 3 16,0-1 8,-2 3 112,2-5-104,0 3 32,0-4 32,0 4 16,-2 2 24,2-6-32,1 4 24,0-4 8,-1 4 0,-2 2 0,3-6 8,0 4-24,-1-4 24,0 4 0,-2 2-8,2-5 0,0 3 16,0-1-24,0-2 16,-2 5-8,2-2 16,0 0 8,0-1 8,0 1 8,-2 2-40,2-2 48,0 0 32,0 0 16,-1 0-8,-1 2-88,1-2 120,1 0 0,-1 2 48,0-1 40,-1 1-208,0-1 233,1 1 23,0 0 40,-1 0 72,0 0-368,1 0 416,0 0 72,-1 0 40,1 1 56,-1-1-584,0 0 624,0 1 48,0 1-55,1-1-41,-1-1-576,0 1 536,0 1-48,0-1-40,0 0-64,0-1-384,1 2 296,0-1-72,-1 0-32,0 1-72,0-2-120,0 1 80,1 0-64,0 1 16,-1-1 24,1 0-24,0 1-16,-1-1-24,1-1-24,0 1 56,-1 1-16,1-1-32,-1-1 24,1 0-40,-1 1-16,1-1-8,0 2-56,-1-2 120,0 0-152,1 1-64,0-1-104,-1 1-56,0-1 376,1 0-488,0 0-48,1 0-40,-1 0 0,-1 0 576,1 0-665,1 0-79,-1 0-104,0 0-64,-1 0 912,2 0-848,-1 0 136,0 0 135,1-1 169,-2 1 408,1-1-256,0-1 112,1 1 96,-1 0 8,-1 1 40,2-2-16,-1 0 8,1 0 0,-1 0 16,-1 2-8,1-2-8,1 0 8,-1 1 8,0 0 8,-1 1-16,2-2 40,-1 1-24,0 0-8,1-1 16,-2 2-24,1-1 40,0 0 24,1 1 56,-1-1 8,-1 1-128,1-1 200,1 1 48,-2 0 48,1 0 41,-1 0-337,1 0 360,-1 0 8,1 0-24,0 0 0,-1 0-344,0 2 288,1-1-24,0 0-24,-1 1-32,0-2-208,1 2 184,-1 0-24,1 0-40,0 0-8,-1-2-112,0 2 88,1 0-40,0 0-24,-1 0-48,0-2 24,1 2-16,-1 0 8,1-1 16,-1 0-16,0-1 8,1 2-40,0-1 8,-1 0 0,1 1-16,-1-2 48,1 1-88,-1 0-48,1-1-64,0 2-80,-1-2 280,0 0-400,1 1-128,0-1-88,0 1 8,-1-1 608,1 0-529,1 2 97,-1-2 144,0 1 80,-1-1 208,2 0-144,0 1 72,0-1-24,0 0 32,-2 0 64,2 0-88,0 0 24,1 0-8,0 0-16,-3 0 88,2 0-72,1 0-8,0 0 0,-1 0 0,-2 0 80,3 0-112,0 0-40,2 0-128,-4-1-200,1 0-1080,-2 1 1560</inkml:trace>
  <inkml:trace contextRef="#ctx0" brushRef="#br0" timeOffset="6">1599 422 2992,'0'0'0,"0"0"1008,0 0-1008,0 0 1441,0 0 567,0 0 369,0 0-25,0 0-463,0 0-11956,0 0 21550,0 0-10427,0 0-264,0 0-120,0 0-14675,0 0 28630,0 0-14066,0 0-49,0 0 56,0 0-16836,0 0 33056,0 0-16236,0 0-88,0 0-104,0 0-18524,0 0 36640,0 0-18172,0 0-48,0 0-104,0 0-19340,0 0 38432,0-1-19236,1 0 80,-1 1-32,0 0-56,1-1 89,-1 0-97,0 1-97,1-1-55,-1 1 160,0-1-328,0 1-384,0-1-352,0 0-504,0 1 1568,0 0-2233,0 0-679,0 0-465,0 0 112,0 0 3265,0 0-2504,0 0 1007,0 0 825,0 0 408,0 0 5201,0 0-10090,0 0 4865,0 0-2016,0 0 2304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3A5901CA-7ABB-DD81-38C8-31F47CA2F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>
            <a:extLst>
              <a:ext uri="{FF2B5EF4-FFF2-40B4-BE49-F238E27FC236}">
                <a16:creationId xmlns:a16="http://schemas.microsoft.com/office/drawing/2014/main" id="{E89220BE-8F6B-22C8-C5F0-1E20E0740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>
            <a:extLst>
              <a:ext uri="{FF2B5EF4-FFF2-40B4-BE49-F238E27FC236}">
                <a16:creationId xmlns:a16="http://schemas.microsoft.com/office/drawing/2014/main" id="{9C5F858D-3E43-210B-22D0-51E9FDAF0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47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D290F5F9-9A7B-5A32-09A4-5D2A10B01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>
            <a:extLst>
              <a:ext uri="{FF2B5EF4-FFF2-40B4-BE49-F238E27FC236}">
                <a16:creationId xmlns:a16="http://schemas.microsoft.com/office/drawing/2014/main" id="{4AF187C7-9BBF-E724-627C-4FDD12C80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>
            <a:extLst>
              <a:ext uri="{FF2B5EF4-FFF2-40B4-BE49-F238E27FC236}">
                <a16:creationId xmlns:a16="http://schemas.microsoft.com/office/drawing/2014/main" id="{2EA50441-3545-8AD5-CA80-7BB8F9453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52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41D37DA7-610C-731E-03BA-2E2CABA45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>
            <a:extLst>
              <a:ext uri="{FF2B5EF4-FFF2-40B4-BE49-F238E27FC236}">
                <a16:creationId xmlns:a16="http://schemas.microsoft.com/office/drawing/2014/main" id="{2F060891-4824-B5D5-3D30-3D404D62E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>
            <a:extLst>
              <a:ext uri="{FF2B5EF4-FFF2-40B4-BE49-F238E27FC236}">
                <a16:creationId xmlns:a16="http://schemas.microsoft.com/office/drawing/2014/main" id="{95862DDF-2C1A-0068-DDA2-6A420E6249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64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A6CBD40F-45AF-A3A1-CCBC-544F17F2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>
            <a:extLst>
              <a:ext uri="{FF2B5EF4-FFF2-40B4-BE49-F238E27FC236}">
                <a16:creationId xmlns:a16="http://schemas.microsoft.com/office/drawing/2014/main" id="{D1657681-4626-3B2A-6F96-FAF38A951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>
            <a:extLst>
              <a:ext uri="{FF2B5EF4-FFF2-40B4-BE49-F238E27FC236}">
                <a16:creationId xmlns:a16="http://schemas.microsoft.com/office/drawing/2014/main" id="{C5A9C63A-9617-7BE5-2BAD-19803C9960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928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3412772D-FCD5-2059-6095-04A33A46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>
            <a:extLst>
              <a:ext uri="{FF2B5EF4-FFF2-40B4-BE49-F238E27FC236}">
                <a16:creationId xmlns:a16="http://schemas.microsoft.com/office/drawing/2014/main" id="{909389E2-1763-7ED3-7346-5BAD103C64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>
            <a:extLst>
              <a:ext uri="{FF2B5EF4-FFF2-40B4-BE49-F238E27FC236}">
                <a16:creationId xmlns:a16="http://schemas.microsoft.com/office/drawing/2014/main" id="{811AB100-609B-52C1-D783-0E3F2E65D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90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C53A5F4F-2922-ADBB-06DA-8EBB0BF1C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>
            <a:extLst>
              <a:ext uri="{FF2B5EF4-FFF2-40B4-BE49-F238E27FC236}">
                <a16:creationId xmlns:a16="http://schemas.microsoft.com/office/drawing/2014/main" id="{15E131EE-D48D-2BBC-80C2-64BB90BE03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>
            <a:extLst>
              <a:ext uri="{FF2B5EF4-FFF2-40B4-BE49-F238E27FC236}">
                <a16:creationId xmlns:a16="http://schemas.microsoft.com/office/drawing/2014/main" id="{9E7904E0-1749-B929-CD29-2BDB1A3EE8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687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38D2B73A-FFF0-611B-68D3-E39B9C62C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>
            <a:extLst>
              <a:ext uri="{FF2B5EF4-FFF2-40B4-BE49-F238E27FC236}">
                <a16:creationId xmlns:a16="http://schemas.microsoft.com/office/drawing/2014/main" id="{627DE44F-C247-7566-4F5F-6586D4F318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>
            <a:extLst>
              <a:ext uri="{FF2B5EF4-FFF2-40B4-BE49-F238E27FC236}">
                <a16:creationId xmlns:a16="http://schemas.microsoft.com/office/drawing/2014/main" id="{A9DA4A91-F4E8-7D4D-C6C0-05C817480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7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08C3DB12-628B-888D-D28B-58F2596A0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>
            <a:extLst>
              <a:ext uri="{FF2B5EF4-FFF2-40B4-BE49-F238E27FC236}">
                <a16:creationId xmlns:a16="http://schemas.microsoft.com/office/drawing/2014/main" id="{1AE78989-151A-0A36-AC0B-8FD712B28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>
            <a:extLst>
              <a:ext uri="{FF2B5EF4-FFF2-40B4-BE49-F238E27FC236}">
                <a16:creationId xmlns:a16="http://schemas.microsoft.com/office/drawing/2014/main" id="{7A5B0868-CFCC-9114-83D9-AED6776B2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2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C2205B8E-E0A8-1E8A-856E-87CD81A74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>
            <a:extLst>
              <a:ext uri="{FF2B5EF4-FFF2-40B4-BE49-F238E27FC236}">
                <a16:creationId xmlns:a16="http://schemas.microsoft.com/office/drawing/2014/main" id="{B83E6F75-FD6D-8E67-AC92-4C8869C7A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>
            <a:extLst>
              <a:ext uri="{FF2B5EF4-FFF2-40B4-BE49-F238E27FC236}">
                <a16:creationId xmlns:a16="http://schemas.microsoft.com/office/drawing/2014/main" id="{847878CD-EADB-754C-7187-2B19A1243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774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>
          <a:extLst>
            <a:ext uri="{FF2B5EF4-FFF2-40B4-BE49-F238E27FC236}">
              <a16:creationId xmlns:a16="http://schemas.microsoft.com/office/drawing/2014/main" id="{EC280FD9-B9F4-FE08-4BDD-3B814DA42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>
            <a:extLst>
              <a:ext uri="{FF2B5EF4-FFF2-40B4-BE49-F238E27FC236}">
                <a16:creationId xmlns:a16="http://schemas.microsoft.com/office/drawing/2014/main" id="{A280738F-7121-C6DF-0A59-02AE6B9FC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>
            <a:extLst>
              <a:ext uri="{FF2B5EF4-FFF2-40B4-BE49-F238E27FC236}">
                <a16:creationId xmlns:a16="http://schemas.microsoft.com/office/drawing/2014/main" id="{28E78465-D092-F4FB-56EE-0D0BE16E8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8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62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support@mnhinnovations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customXml" Target="../ink/ink9.xml"/><Relationship Id="rId42" Type="http://schemas.openxmlformats.org/officeDocument/2006/relationships/image" Target="../media/image49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62.png"/><Relationship Id="rId84" Type="http://schemas.openxmlformats.org/officeDocument/2006/relationships/image" Target="../media/image70.png"/><Relationship Id="rId89" Type="http://schemas.openxmlformats.org/officeDocument/2006/relationships/customXml" Target="../ink/ink43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6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37" Type="http://schemas.openxmlformats.org/officeDocument/2006/relationships/customXml" Target="../ink/ink17.xml"/><Relationship Id="rId40" Type="http://schemas.openxmlformats.org/officeDocument/2006/relationships/image" Target="../media/image48.png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57.png"/><Relationship Id="rId66" Type="http://schemas.openxmlformats.org/officeDocument/2006/relationships/image" Target="../media/image61.png"/><Relationship Id="rId74" Type="http://schemas.openxmlformats.org/officeDocument/2006/relationships/image" Target="../media/image65.png"/><Relationship Id="rId79" Type="http://schemas.openxmlformats.org/officeDocument/2006/relationships/customXml" Target="../ink/ink38.xml"/><Relationship Id="rId87" Type="http://schemas.openxmlformats.org/officeDocument/2006/relationships/customXml" Target="../ink/ink42.xml"/><Relationship Id="rId102" Type="http://schemas.openxmlformats.org/officeDocument/2006/relationships/image" Target="../media/image79.png"/><Relationship Id="rId5" Type="http://schemas.openxmlformats.org/officeDocument/2006/relationships/customXml" Target="../ink/ink1.xml"/><Relationship Id="rId61" Type="http://schemas.openxmlformats.org/officeDocument/2006/relationships/customXml" Target="../ink/ink29.xml"/><Relationship Id="rId82" Type="http://schemas.openxmlformats.org/officeDocument/2006/relationships/image" Target="../media/image69.png"/><Relationship Id="rId90" Type="http://schemas.openxmlformats.org/officeDocument/2006/relationships/image" Target="../media/image73.png"/><Relationship Id="rId95" Type="http://schemas.openxmlformats.org/officeDocument/2006/relationships/customXml" Target="../ink/ink46.xml"/><Relationship Id="rId19" Type="http://schemas.openxmlformats.org/officeDocument/2006/relationships/customXml" Target="../ink/ink8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2.xml"/><Relationship Id="rId30" Type="http://schemas.openxmlformats.org/officeDocument/2006/relationships/image" Target="../media/image43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52.png"/><Relationship Id="rId56" Type="http://schemas.openxmlformats.org/officeDocument/2006/relationships/image" Target="../media/image56.png"/><Relationship Id="rId64" Type="http://schemas.openxmlformats.org/officeDocument/2006/relationships/image" Target="../media/image60.png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100" Type="http://schemas.openxmlformats.org/officeDocument/2006/relationships/image" Target="../media/image78.png"/><Relationship Id="rId105" Type="http://schemas.openxmlformats.org/officeDocument/2006/relationships/customXml" Target="../ink/ink51.xml"/><Relationship Id="rId8" Type="http://schemas.openxmlformats.org/officeDocument/2006/relationships/image" Target="../media/image32.png"/><Relationship Id="rId51" Type="http://schemas.openxmlformats.org/officeDocument/2006/relationships/customXml" Target="../ink/ink24.xml"/><Relationship Id="rId72" Type="http://schemas.openxmlformats.org/officeDocument/2006/relationships/image" Target="../media/image64.png"/><Relationship Id="rId80" Type="http://schemas.openxmlformats.org/officeDocument/2006/relationships/image" Target="../media/image68.png"/><Relationship Id="rId85" Type="http://schemas.openxmlformats.org/officeDocument/2006/relationships/customXml" Target="../ink/ink41.xml"/><Relationship Id="rId93" Type="http://schemas.openxmlformats.org/officeDocument/2006/relationships/customXml" Target="../ink/ink45.xml"/><Relationship Id="rId98" Type="http://schemas.openxmlformats.org/officeDocument/2006/relationships/image" Target="../media/image77.png"/><Relationship Id="rId3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103" Type="http://schemas.openxmlformats.org/officeDocument/2006/relationships/customXml" Target="../ink/ink50.xml"/><Relationship Id="rId20" Type="http://schemas.openxmlformats.org/officeDocument/2006/relationships/image" Target="../media/image38.png"/><Relationship Id="rId41" Type="http://schemas.openxmlformats.org/officeDocument/2006/relationships/customXml" Target="../ink/ink19.xml"/><Relationship Id="rId54" Type="http://schemas.openxmlformats.org/officeDocument/2006/relationships/image" Target="../media/image55.png"/><Relationship Id="rId62" Type="http://schemas.openxmlformats.org/officeDocument/2006/relationships/image" Target="../media/image59.png"/><Relationship Id="rId70" Type="http://schemas.openxmlformats.org/officeDocument/2006/relationships/image" Target="../media/image63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72.png"/><Relationship Id="rId91" Type="http://schemas.openxmlformats.org/officeDocument/2006/relationships/customXml" Target="../ink/ink44.xml"/><Relationship Id="rId9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6" Type="http://schemas.openxmlformats.org/officeDocument/2006/relationships/image" Target="../media/image81.png"/><Relationship Id="rId10" Type="http://schemas.openxmlformats.org/officeDocument/2006/relationships/image" Target="../media/image33.png"/><Relationship Id="rId31" Type="http://schemas.openxmlformats.org/officeDocument/2006/relationships/customXml" Target="../ink/ink14.xml"/><Relationship Id="rId44" Type="http://schemas.openxmlformats.org/officeDocument/2006/relationships/image" Target="../media/image50.png"/><Relationship Id="rId52" Type="http://schemas.openxmlformats.org/officeDocument/2006/relationships/image" Target="../media/image54.png"/><Relationship Id="rId60" Type="http://schemas.openxmlformats.org/officeDocument/2006/relationships/image" Target="../media/image58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67.png"/><Relationship Id="rId81" Type="http://schemas.openxmlformats.org/officeDocument/2006/relationships/customXml" Target="../ink/ink39.xml"/><Relationship Id="rId86" Type="http://schemas.openxmlformats.org/officeDocument/2006/relationships/image" Target="../media/image71.png"/><Relationship Id="rId94" Type="http://schemas.openxmlformats.org/officeDocument/2006/relationships/image" Target="../media/image75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4" Type="http://schemas.openxmlformats.org/officeDocument/2006/relationships/image" Target="../media/image30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37.png"/><Relationship Id="rId39" Type="http://schemas.openxmlformats.org/officeDocument/2006/relationships/customXml" Target="../ink/ink18.xml"/><Relationship Id="rId34" Type="http://schemas.openxmlformats.org/officeDocument/2006/relationships/image" Target="../media/image45.png"/><Relationship Id="rId50" Type="http://schemas.openxmlformats.org/officeDocument/2006/relationships/image" Target="../media/image53.png"/><Relationship Id="rId55" Type="http://schemas.openxmlformats.org/officeDocument/2006/relationships/customXml" Target="../ink/ink26.xml"/><Relationship Id="rId76" Type="http://schemas.openxmlformats.org/officeDocument/2006/relationships/image" Target="../media/image66.png"/><Relationship Id="rId97" Type="http://schemas.openxmlformats.org/officeDocument/2006/relationships/customXml" Target="../ink/ink47.xml"/><Relationship Id="rId10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91.png"/><Relationship Id="rId34" Type="http://schemas.openxmlformats.org/officeDocument/2006/relationships/customXml" Target="../ink/ink67.xml"/><Relationship Id="rId42" Type="http://schemas.openxmlformats.org/officeDocument/2006/relationships/customXml" Target="../ink/ink71.xml"/><Relationship Id="rId47" Type="http://schemas.openxmlformats.org/officeDocument/2006/relationships/image" Target="../media/image104.png"/><Relationship Id="rId50" Type="http://schemas.openxmlformats.org/officeDocument/2006/relationships/customXml" Target="../ink/ink75.xml"/><Relationship Id="rId55" Type="http://schemas.openxmlformats.org/officeDocument/2006/relationships/image" Target="../media/image108.png"/><Relationship Id="rId63" Type="http://schemas.openxmlformats.org/officeDocument/2006/relationships/image" Target="../media/image112.png"/><Relationship Id="rId68" Type="http://schemas.openxmlformats.org/officeDocument/2006/relationships/customXml" Target="../ink/ink84.xml"/><Relationship Id="rId76" Type="http://schemas.openxmlformats.org/officeDocument/2006/relationships/customXml" Target="../ink/ink88.xml"/><Relationship Id="rId84" Type="http://schemas.openxmlformats.org/officeDocument/2006/relationships/customXml" Target="../ink/ink92.xml"/><Relationship Id="rId89" Type="http://schemas.openxmlformats.org/officeDocument/2006/relationships/image" Target="../media/image125.png"/><Relationship Id="rId97" Type="http://schemas.openxmlformats.org/officeDocument/2006/relationships/image" Target="../media/image129.png"/><Relationship Id="rId7" Type="http://schemas.openxmlformats.org/officeDocument/2006/relationships/image" Target="../media/image84.png"/><Relationship Id="rId71" Type="http://schemas.openxmlformats.org/officeDocument/2006/relationships/image" Target="../media/image116.png"/><Relationship Id="rId92" Type="http://schemas.openxmlformats.org/officeDocument/2006/relationships/customXml" Target="../ink/ink96.xml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58.xml"/><Relationship Id="rId29" Type="http://schemas.openxmlformats.org/officeDocument/2006/relationships/image" Target="../media/image95.png"/><Relationship Id="rId11" Type="http://schemas.openxmlformats.org/officeDocument/2006/relationships/image" Target="../media/image86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99.png"/><Relationship Id="rId40" Type="http://schemas.openxmlformats.org/officeDocument/2006/relationships/customXml" Target="../ink/ink70.xml"/><Relationship Id="rId45" Type="http://schemas.openxmlformats.org/officeDocument/2006/relationships/image" Target="../media/image103.png"/><Relationship Id="rId53" Type="http://schemas.openxmlformats.org/officeDocument/2006/relationships/image" Target="../media/image107.png"/><Relationship Id="rId58" Type="http://schemas.openxmlformats.org/officeDocument/2006/relationships/customXml" Target="../ink/ink79.xml"/><Relationship Id="rId66" Type="http://schemas.openxmlformats.org/officeDocument/2006/relationships/customXml" Target="../ink/ink83.xml"/><Relationship Id="rId74" Type="http://schemas.openxmlformats.org/officeDocument/2006/relationships/customXml" Target="../ink/ink87.xml"/><Relationship Id="rId79" Type="http://schemas.openxmlformats.org/officeDocument/2006/relationships/image" Target="../media/image120.png"/><Relationship Id="rId87" Type="http://schemas.openxmlformats.org/officeDocument/2006/relationships/image" Target="../media/image124.png"/><Relationship Id="rId5" Type="http://schemas.openxmlformats.org/officeDocument/2006/relationships/image" Target="../media/image83.png"/><Relationship Id="rId61" Type="http://schemas.openxmlformats.org/officeDocument/2006/relationships/image" Target="../media/image111.png"/><Relationship Id="rId82" Type="http://schemas.openxmlformats.org/officeDocument/2006/relationships/customXml" Target="../ink/ink91.xml"/><Relationship Id="rId90" Type="http://schemas.openxmlformats.org/officeDocument/2006/relationships/customXml" Target="../ink/ink95.xml"/><Relationship Id="rId95" Type="http://schemas.openxmlformats.org/officeDocument/2006/relationships/image" Target="../media/image128.png"/><Relationship Id="rId19" Type="http://schemas.openxmlformats.org/officeDocument/2006/relationships/image" Target="../media/image9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94.png"/><Relationship Id="rId30" Type="http://schemas.openxmlformats.org/officeDocument/2006/relationships/customXml" Target="../ink/ink65.xml"/><Relationship Id="rId35" Type="http://schemas.openxmlformats.org/officeDocument/2006/relationships/image" Target="../media/image98.png"/><Relationship Id="rId43" Type="http://schemas.openxmlformats.org/officeDocument/2006/relationships/image" Target="../media/image102.png"/><Relationship Id="rId48" Type="http://schemas.openxmlformats.org/officeDocument/2006/relationships/customXml" Target="../ink/ink74.xml"/><Relationship Id="rId56" Type="http://schemas.openxmlformats.org/officeDocument/2006/relationships/customXml" Target="../ink/ink78.xml"/><Relationship Id="rId64" Type="http://schemas.openxmlformats.org/officeDocument/2006/relationships/customXml" Target="../ink/ink82.xml"/><Relationship Id="rId69" Type="http://schemas.openxmlformats.org/officeDocument/2006/relationships/image" Target="../media/image115.png"/><Relationship Id="rId77" Type="http://schemas.openxmlformats.org/officeDocument/2006/relationships/image" Target="../media/image119.png"/><Relationship Id="rId8" Type="http://schemas.openxmlformats.org/officeDocument/2006/relationships/customXml" Target="../ink/ink54.xml"/><Relationship Id="rId51" Type="http://schemas.openxmlformats.org/officeDocument/2006/relationships/image" Target="../media/image106.png"/><Relationship Id="rId72" Type="http://schemas.openxmlformats.org/officeDocument/2006/relationships/customXml" Target="../ink/ink86.xml"/><Relationship Id="rId80" Type="http://schemas.openxmlformats.org/officeDocument/2006/relationships/customXml" Target="../ink/ink90.xml"/><Relationship Id="rId85" Type="http://schemas.openxmlformats.org/officeDocument/2006/relationships/image" Target="../media/image123.png"/><Relationship Id="rId93" Type="http://schemas.openxmlformats.org/officeDocument/2006/relationships/image" Target="../media/image127.png"/><Relationship Id="rId98" Type="http://schemas.openxmlformats.org/officeDocument/2006/relationships/customXml" Target="../ink/ink99.xml"/><Relationship Id="rId3" Type="http://schemas.openxmlformats.org/officeDocument/2006/relationships/image" Target="../media/image82.png"/><Relationship Id="rId12" Type="http://schemas.openxmlformats.org/officeDocument/2006/relationships/customXml" Target="../ink/ink56.xml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33" Type="http://schemas.openxmlformats.org/officeDocument/2006/relationships/image" Target="../media/image97.png"/><Relationship Id="rId38" Type="http://schemas.openxmlformats.org/officeDocument/2006/relationships/customXml" Target="../ink/ink69.xml"/><Relationship Id="rId46" Type="http://schemas.openxmlformats.org/officeDocument/2006/relationships/customXml" Target="../ink/ink73.xml"/><Relationship Id="rId59" Type="http://schemas.openxmlformats.org/officeDocument/2006/relationships/image" Target="../media/image110.png"/><Relationship Id="rId67" Type="http://schemas.openxmlformats.org/officeDocument/2006/relationships/image" Target="../media/image114.png"/><Relationship Id="rId20" Type="http://schemas.openxmlformats.org/officeDocument/2006/relationships/customXml" Target="../ink/ink60.xml"/><Relationship Id="rId41" Type="http://schemas.openxmlformats.org/officeDocument/2006/relationships/image" Target="../media/image101.png"/><Relationship Id="rId54" Type="http://schemas.openxmlformats.org/officeDocument/2006/relationships/customXml" Target="../ink/ink77.xml"/><Relationship Id="rId62" Type="http://schemas.openxmlformats.org/officeDocument/2006/relationships/customXml" Target="../ink/ink81.xml"/><Relationship Id="rId70" Type="http://schemas.openxmlformats.org/officeDocument/2006/relationships/customXml" Target="../ink/ink85.xml"/><Relationship Id="rId75" Type="http://schemas.openxmlformats.org/officeDocument/2006/relationships/image" Target="../media/image118.png"/><Relationship Id="rId83" Type="http://schemas.openxmlformats.org/officeDocument/2006/relationships/image" Target="../media/image122.png"/><Relationship Id="rId88" Type="http://schemas.openxmlformats.org/officeDocument/2006/relationships/customXml" Target="../ink/ink94.xml"/><Relationship Id="rId91" Type="http://schemas.openxmlformats.org/officeDocument/2006/relationships/image" Target="../media/image126.png"/><Relationship Id="rId96" Type="http://schemas.openxmlformats.org/officeDocument/2006/relationships/customXml" Target="../ink/ink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105.png"/><Relationship Id="rId57" Type="http://schemas.openxmlformats.org/officeDocument/2006/relationships/image" Target="../media/image109.png"/><Relationship Id="rId10" Type="http://schemas.openxmlformats.org/officeDocument/2006/relationships/customXml" Target="../ink/ink55.xml"/><Relationship Id="rId31" Type="http://schemas.openxmlformats.org/officeDocument/2006/relationships/image" Target="../media/image96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113.png"/><Relationship Id="rId73" Type="http://schemas.openxmlformats.org/officeDocument/2006/relationships/image" Target="../media/image117.png"/><Relationship Id="rId78" Type="http://schemas.openxmlformats.org/officeDocument/2006/relationships/customXml" Target="../ink/ink89.xml"/><Relationship Id="rId81" Type="http://schemas.openxmlformats.org/officeDocument/2006/relationships/image" Target="../media/image121.png"/><Relationship Id="rId86" Type="http://schemas.openxmlformats.org/officeDocument/2006/relationships/customXml" Target="../ink/ink93.xml"/><Relationship Id="rId94" Type="http://schemas.openxmlformats.org/officeDocument/2006/relationships/customXml" Target="../ink/ink97.xml"/><Relationship Id="rId99" Type="http://schemas.openxmlformats.org/officeDocument/2006/relationships/image" Target="../media/image130.png"/><Relationship Id="rId4" Type="http://schemas.openxmlformats.org/officeDocument/2006/relationships/customXml" Target="../ink/ink52.xml"/><Relationship Id="rId9" Type="http://schemas.openxmlformats.org/officeDocument/2006/relationships/image" Target="../media/image85.png"/><Relationship Id="rId13" Type="http://schemas.openxmlformats.org/officeDocument/2006/relationships/image" Target="../media/image87.png"/><Relationship Id="rId18" Type="http://schemas.openxmlformats.org/officeDocument/2006/relationships/customXml" Target="../ink/ink59.xml"/><Relationship Id="rId3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8000/category/Android%20Phones" TargetMode="External"/><Relationship Id="rId13" Type="http://schemas.openxmlformats.org/officeDocument/2006/relationships/hyperlink" Target="http://127.0.0.1:8000/category/Monitors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://127.0.0.1:8000/category/Gam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http://127.0.0.1:8000/category/Accessories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://127.0.0.1:8000/category/Laptops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127.0.0.1:8000/category/Apple%20Products" TargetMode="External"/><Relationship Id="rId14" Type="http://schemas.openxmlformats.org/officeDocument/2006/relationships/hyperlink" Target="http://127.0.0.1:8000/category/T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03D6B-7CA8-20BA-6CC0-DAE5DCEC68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0" y="295311"/>
            <a:ext cx="9144000" cy="4573021"/>
          </a:xfrm>
          <a:prstGeom prst="rect">
            <a:avLst/>
          </a:prstGeom>
        </p:spPr>
      </p:pic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701416" y="1151459"/>
            <a:ext cx="7741168" cy="1191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M&amp;H Innovations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984138" y="2839951"/>
            <a:ext cx="2597323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i="1" u="sng" dirty="0">
                <a:solidFill>
                  <a:schemeClr val="dk1"/>
                </a:solidFill>
                <a:latin typeface="Vidaloka" panose="020B0604020202020204" charset="0"/>
              </a:rPr>
              <a:t>Mohamed Chaouki Touzani</a:t>
            </a:r>
            <a:endParaRPr lang="fr-FR" i="1" u="sng" dirty="0">
              <a:latin typeface="Vidaloka" panose="020B0604020202020204" charset="0"/>
            </a:endParaRPr>
          </a:p>
        </p:txBody>
      </p:sp>
      <p:sp>
        <p:nvSpPr>
          <p:cNvPr id="5" name="Google Shape;482;p59">
            <a:extLst>
              <a:ext uri="{FF2B5EF4-FFF2-40B4-BE49-F238E27FC236}">
                <a16:creationId xmlns:a16="http://schemas.microsoft.com/office/drawing/2014/main" id="{6FDEDEF6-1AC1-4335-0265-E412D0C3855D}"/>
              </a:ext>
            </a:extLst>
          </p:cNvPr>
          <p:cNvSpPr txBox="1">
            <a:spLocks/>
          </p:cNvSpPr>
          <p:nvPr/>
        </p:nvSpPr>
        <p:spPr>
          <a:xfrm>
            <a:off x="1684208" y="1971717"/>
            <a:ext cx="5775584" cy="666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idaloka"/>
              <a:buNone/>
              <a:defRPr sz="65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You Call the gadget. WE GET IT</a:t>
            </a:r>
          </a:p>
        </p:txBody>
      </p:sp>
      <p:sp>
        <p:nvSpPr>
          <p:cNvPr id="8" name="Google Shape;483;p59">
            <a:extLst>
              <a:ext uri="{FF2B5EF4-FFF2-40B4-BE49-F238E27FC236}">
                <a16:creationId xmlns:a16="http://schemas.microsoft.com/office/drawing/2014/main" id="{CA2FB7A4-C738-C241-972C-2FAE04282E4B}"/>
              </a:ext>
            </a:extLst>
          </p:cNvPr>
          <p:cNvSpPr txBox="1">
            <a:spLocks/>
          </p:cNvSpPr>
          <p:nvPr/>
        </p:nvSpPr>
        <p:spPr>
          <a:xfrm>
            <a:off x="984138" y="3105095"/>
            <a:ext cx="1496483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fr-FR" i="1" u="sng" dirty="0">
                <a:solidFill>
                  <a:schemeClr val="dk1"/>
                </a:solidFill>
                <a:latin typeface="Vidaloka" panose="020B0604020202020204" charset="0"/>
              </a:rPr>
              <a:t>Hicham </a:t>
            </a:r>
            <a:r>
              <a:rPr lang="fr-FR" i="1" u="sng" dirty="0" err="1">
                <a:solidFill>
                  <a:schemeClr val="dk1"/>
                </a:solidFill>
                <a:latin typeface="Vidaloka" panose="020B0604020202020204" charset="0"/>
              </a:rPr>
              <a:t>Jebari</a:t>
            </a:r>
            <a:endParaRPr lang="fr-FR" i="1" u="sng" dirty="0">
              <a:latin typeface="Vidaloka" panose="020B0604020202020204" charset="0"/>
            </a:endParaRPr>
          </a:p>
        </p:txBody>
      </p:sp>
      <p:pic>
        <p:nvPicPr>
          <p:cNvPr id="12" name="Picture 11" descr="A computer monitor with a mountain landscape on the screen&#10;&#10;Description automatically generated">
            <a:extLst>
              <a:ext uri="{FF2B5EF4-FFF2-40B4-BE49-F238E27FC236}">
                <a16:creationId xmlns:a16="http://schemas.microsoft.com/office/drawing/2014/main" id="{EAA87FEA-F861-1EBE-E982-3F65628CD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786" y="3129418"/>
            <a:ext cx="2174318" cy="2178383"/>
          </a:xfrm>
          <a:prstGeom prst="rect">
            <a:avLst/>
          </a:prstGeom>
        </p:spPr>
      </p:pic>
      <p:pic>
        <p:nvPicPr>
          <p:cNvPr id="14" name="Picture 13" descr="A cell phone with a screen on it&#10;&#10;Description automatically generated">
            <a:extLst>
              <a:ext uri="{FF2B5EF4-FFF2-40B4-BE49-F238E27FC236}">
                <a16:creationId xmlns:a16="http://schemas.microsoft.com/office/drawing/2014/main" id="{FCEA22C8-1FD7-09CB-F055-F7026C92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52646">
            <a:off x="-250275" y="-198629"/>
            <a:ext cx="1737173" cy="1737173"/>
          </a:xfrm>
          <a:prstGeom prst="rect">
            <a:avLst/>
          </a:prstGeom>
        </p:spPr>
      </p:pic>
      <p:pic>
        <p:nvPicPr>
          <p:cNvPr id="16" name="Picture 15" descr="A close up of a box&#10;&#10;Description automatically generated">
            <a:extLst>
              <a:ext uri="{FF2B5EF4-FFF2-40B4-BE49-F238E27FC236}">
                <a16:creationId xmlns:a16="http://schemas.microsoft.com/office/drawing/2014/main" id="{F9479E09-071E-7981-F52B-C0151A571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6185" y="4032409"/>
            <a:ext cx="1226864" cy="1229157"/>
          </a:xfrm>
          <a:prstGeom prst="rect">
            <a:avLst/>
          </a:prstGeom>
        </p:spPr>
      </p:pic>
      <p:pic>
        <p:nvPicPr>
          <p:cNvPr id="18" name="Picture 17" descr="A white and purple headphones&#10;&#10;Description automatically generated">
            <a:extLst>
              <a:ext uri="{FF2B5EF4-FFF2-40B4-BE49-F238E27FC236}">
                <a16:creationId xmlns:a16="http://schemas.microsoft.com/office/drawing/2014/main" id="{A79B6EB7-8EA3-49E9-81A6-55E77F782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90172">
            <a:off x="7690421" y="-34797"/>
            <a:ext cx="1730226" cy="1733459"/>
          </a:xfrm>
          <a:prstGeom prst="rect">
            <a:avLst/>
          </a:prstGeom>
        </p:spPr>
      </p:pic>
      <p:pic>
        <p:nvPicPr>
          <p:cNvPr id="22" name="Graphic 21" descr="Caret Right with solid fill">
            <a:extLst>
              <a:ext uri="{FF2B5EF4-FFF2-40B4-BE49-F238E27FC236}">
                <a16:creationId xmlns:a16="http://schemas.microsoft.com/office/drawing/2014/main" id="{A94840F1-94BC-80E5-3B82-E3A0676AC5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1317" y="2928080"/>
            <a:ext cx="265641" cy="265641"/>
          </a:xfrm>
          <a:prstGeom prst="rect">
            <a:avLst/>
          </a:prstGeom>
        </p:spPr>
      </p:pic>
      <p:pic>
        <p:nvPicPr>
          <p:cNvPr id="24" name="Graphic 23" descr="Caret Right with solid fill">
            <a:extLst>
              <a:ext uri="{FF2B5EF4-FFF2-40B4-BE49-F238E27FC236}">
                <a16:creationId xmlns:a16="http://schemas.microsoft.com/office/drawing/2014/main" id="{BCBD91CD-B61E-B8A7-823F-BDDEE8049E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1317" y="3181728"/>
            <a:ext cx="265641" cy="265641"/>
          </a:xfrm>
          <a:prstGeom prst="rect">
            <a:avLst/>
          </a:prstGeom>
        </p:spPr>
      </p:pic>
      <p:sp>
        <p:nvSpPr>
          <p:cNvPr id="25" name="Google Shape;483;p59">
            <a:extLst>
              <a:ext uri="{FF2B5EF4-FFF2-40B4-BE49-F238E27FC236}">
                <a16:creationId xmlns:a16="http://schemas.microsoft.com/office/drawing/2014/main" id="{83BED81B-26F3-7294-BD44-D77AA98E6C4F}"/>
              </a:ext>
            </a:extLst>
          </p:cNvPr>
          <p:cNvSpPr txBox="1">
            <a:spLocks/>
          </p:cNvSpPr>
          <p:nvPr/>
        </p:nvSpPr>
        <p:spPr>
          <a:xfrm>
            <a:off x="984138" y="3370239"/>
            <a:ext cx="4142497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fr-FR" i="1" u="sng" dirty="0">
                <a:solidFill>
                  <a:schemeClr val="dk1"/>
                </a:solidFill>
                <a:latin typeface="Vidaloka" panose="020B0604020202020204" charset="0"/>
              </a:rPr>
              <a:t>Encadré par </a:t>
            </a:r>
            <a:r>
              <a:rPr lang="fr-FR" i="1" dirty="0">
                <a:solidFill>
                  <a:schemeClr val="dk1"/>
                </a:solidFill>
                <a:latin typeface="Vidaloka" panose="020B0604020202020204" charset="0"/>
              </a:rPr>
              <a:t>: </a:t>
            </a:r>
            <a:r>
              <a:rPr lang="en-US" i="1" dirty="0" err="1">
                <a:solidFill>
                  <a:schemeClr val="dk1"/>
                </a:solidFill>
                <a:latin typeface="Vidaloka" panose="020B0604020202020204" charset="0"/>
              </a:rPr>
              <a:t>Mr</a:t>
            </a:r>
            <a:r>
              <a:rPr lang="en-US" i="1" dirty="0">
                <a:solidFill>
                  <a:schemeClr val="dk1"/>
                </a:solidFill>
                <a:latin typeface="Vidaloka" panose="020B0604020202020204" charset="0"/>
              </a:rPr>
              <a:t> Mohamed </a:t>
            </a:r>
            <a:r>
              <a:rPr lang="en-US" i="1" dirty="0" err="1">
                <a:solidFill>
                  <a:schemeClr val="dk1"/>
                </a:solidFill>
                <a:latin typeface="Vidaloka" panose="020B0604020202020204" charset="0"/>
              </a:rPr>
              <a:t>Drissi</a:t>
            </a:r>
            <a:r>
              <a:rPr lang="en-US" i="1" dirty="0">
                <a:solidFill>
                  <a:schemeClr val="dk1"/>
                </a:solidFill>
                <a:latin typeface="Vidaloka" panose="020B0604020202020204" charset="0"/>
              </a:rPr>
              <a:t> </a:t>
            </a:r>
            <a:r>
              <a:rPr lang="en-US" i="1" dirty="0" err="1">
                <a:solidFill>
                  <a:schemeClr val="dk1"/>
                </a:solidFill>
                <a:latin typeface="Vidaloka" panose="020B0604020202020204" charset="0"/>
              </a:rPr>
              <a:t>Bakhkhat</a:t>
            </a:r>
            <a:endParaRPr lang="fr-FR" i="1" u="sng" dirty="0">
              <a:latin typeface="Vidaloka" panose="020B0604020202020204" charset="0"/>
            </a:endParaRPr>
          </a:p>
        </p:txBody>
      </p:sp>
      <p:pic>
        <p:nvPicPr>
          <p:cNvPr id="26" name="Graphic 25" descr="Caret Right with solid fill">
            <a:extLst>
              <a:ext uri="{FF2B5EF4-FFF2-40B4-BE49-F238E27FC236}">
                <a16:creationId xmlns:a16="http://schemas.microsoft.com/office/drawing/2014/main" id="{13909390-5B36-0ACD-51ED-824EE5C8D2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1316" y="3458097"/>
            <a:ext cx="265641" cy="265641"/>
          </a:xfrm>
          <a:prstGeom prst="rect">
            <a:avLst/>
          </a:prstGeom>
        </p:spPr>
      </p:pic>
      <p:pic>
        <p:nvPicPr>
          <p:cNvPr id="27" name="Graphic 26" descr="Caret Right with solid fill">
            <a:extLst>
              <a:ext uri="{FF2B5EF4-FFF2-40B4-BE49-F238E27FC236}">
                <a16:creationId xmlns:a16="http://schemas.microsoft.com/office/drawing/2014/main" id="{B6EBA46E-8BBB-63EC-4819-E1A56EEBCE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1317" y="3714510"/>
            <a:ext cx="265641" cy="265641"/>
          </a:xfrm>
          <a:prstGeom prst="rect">
            <a:avLst/>
          </a:prstGeom>
        </p:spPr>
      </p:pic>
      <p:sp>
        <p:nvSpPr>
          <p:cNvPr id="28" name="Google Shape;483;p59">
            <a:extLst>
              <a:ext uri="{FF2B5EF4-FFF2-40B4-BE49-F238E27FC236}">
                <a16:creationId xmlns:a16="http://schemas.microsoft.com/office/drawing/2014/main" id="{5E59BF66-64AC-DD13-CFAF-A0FC5D52B65A}"/>
              </a:ext>
            </a:extLst>
          </p:cNvPr>
          <p:cNvSpPr txBox="1">
            <a:spLocks/>
          </p:cNvSpPr>
          <p:nvPr/>
        </p:nvSpPr>
        <p:spPr>
          <a:xfrm>
            <a:off x="984138" y="3630995"/>
            <a:ext cx="4142497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fr-FR" i="1" u="sng" dirty="0">
                <a:solidFill>
                  <a:schemeClr val="dk1"/>
                </a:solidFill>
                <a:latin typeface="Vidaloka" panose="020B0604020202020204" charset="0"/>
              </a:rPr>
              <a:t>Master </a:t>
            </a:r>
            <a:r>
              <a:rPr lang="fr-FR" i="1" dirty="0">
                <a:solidFill>
                  <a:schemeClr val="dk1"/>
                </a:solidFill>
                <a:latin typeface="Vidaloka" panose="020B0604020202020204" charset="0"/>
              </a:rPr>
              <a:t>: </a:t>
            </a:r>
            <a:r>
              <a:rPr lang="en-US" i="1" dirty="0">
                <a:solidFill>
                  <a:schemeClr val="dk1"/>
                </a:solidFill>
                <a:latin typeface="Vidaloka" panose="020B0604020202020204" charset="0"/>
              </a:rPr>
              <a:t>DSEF 2024/2024</a:t>
            </a:r>
            <a:endParaRPr lang="fr-FR" i="1" u="sng" dirty="0">
              <a:latin typeface="Vidaloka" panose="020B0604020202020204" charset="0"/>
            </a:endParaRP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F5D5F7B9-D2FB-A422-21C1-F54D6AE38C6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0"/>
          </a:blip>
          <a:srcRect t="9425"/>
          <a:stretch/>
        </p:blipFill>
        <p:spPr>
          <a:xfrm>
            <a:off x="4287579" y="2502714"/>
            <a:ext cx="568842" cy="266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3A6CE3D7-9157-913D-6359-735B15996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E726E76C-86BA-F146-BA0A-0C3BB71C1A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5275" y="347422"/>
            <a:ext cx="4505469" cy="43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Fonctionnalités</a:t>
            </a:r>
            <a:r>
              <a:rPr lang="en-US" sz="2800" dirty="0"/>
              <a:t> </a:t>
            </a:r>
            <a:r>
              <a:rPr lang="en-US" sz="2800" dirty="0" err="1"/>
              <a:t>Principales</a:t>
            </a:r>
            <a:endParaRPr sz="2800" dirty="0"/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BE26ACA5-0C62-D1CD-406E-2D57DEE7015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0266" y="863897"/>
            <a:ext cx="217065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Sécurité</a:t>
            </a:r>
            <a:r>
              <a:rPr lang="en-US" sz="1800" dirty="0"/>
              <a:t> </a:t>
            </a:r>
            <a:r>
              <a:rPr lang="en-US" sz="1800" dirty="0" err="1"/>
              <a:t>utilisateur</a:t>
            </a:r>
            <a:r>
              <a:rPr lang="en-US" sz="1800" dirty="0"/>
              <a:t> </a:t>
            </a:r>
          </a:p>
        </p:txBody>
      </p:sp>
      <p:sp>
        <p:nvSpPr>
          <p:cNvPr id="503" name="Google Shape;503;p61">
            <a:extLst>
              <a:ext uri="{FF2B5EF4-FFF2-40B4-BE49-F238E27FC236}">
                <a16:creationId xmlns:a16="http://schemas.microsoft.com/office/drawing/2014/main" id="{957140C1-24EC-CC7F-B440-EB86FF09EB8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252408" y="824626"/>
            <a:ext cx="672008" cy="432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08</a:t>
            </a:r>
            <a:endParaRPr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7D050AF-A608-5ED6-2C7D-A6830AC2A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09" y="1220897"/>
            <a:ext cx="5858540" cy="1511131"/>
          </a:xfrm>
          <a:prstGeom prst="rect">
            <a:avLst/>
          </a:prstGeom>
        </p:spPr>
      </p:pic>
      <p:sp>
        <p:nvSpPr>
          <p:cNvPr id="8" name="Google Shape;495;p61">
            <a:extLst>
              <a:ext uri="{FF2B5EF4-FFF2-40B4-BE49-F238E27FC236}">
                <a16:creationId xmlns:a16="http://schemas.microsoft.com/office/drawing/2014/main" id="{07A08E71-6672-98D9-0466-C1A33439FE3C}"/>
              </a:ext>
            </a:extLst>
          </p:cNvPr>
          <p:cNvSpPr txBox="1">
            <a:spLocks/>
          </p:cNvSpPr>
          <p:nvPr/>
        </p:nvSpPr>
        <p:spPr>
          <a:xfrm>
            <a:off x="890266" y="2816108"/>
            <a:ext cx="217065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/>
              <a:t>Support </a:t>
            </a:r>
            <a:r>
              <a:rPr lang="en-US" sz="1800" dirty="0" err="1"/>
              <a:t>utilisateur</a:t>
            </a:r>
            <a:r>
              <a:rPr lang="en-US" sz="1800" dirty="0"/>
              <a:t> </a:t>
            </a:r>
          </a:p>
        </p:txBody>
      </p:sp>
      <p:sp>
        <p:nvSpPr>
          <p:cNvPr id="10" name="Google Shape;503;p61">
            <a:extLst>
              <a:ext uri="{FF2B5EF4-FFF2-40B4-BE49-F238E27FC236}">
                <a16:creationId xmlns:a16="http://schemas.microsoft.com/office/drawing/2014/main" id="{36B14653-EE6E-7DAF-0A46-09BC27FB2F92}"/>
              </a:ext>
            </a:extLst>
          </p:cNvPr>
          <p:cNvSpPr txBox="1">
            <a:spLocks/>
          </p:cNvSpPr>
          <p:nvPr/>
        </p:nvSpPr>
        <p:spPr>
          <a:xfrm>
            <a:off x="252408" y="2776837"/>
            <a:ext cx="672008" cy="43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B099E-CC5C-33C4-29D9-B30B72CB639F}"/>
              </a:ext>
            </a:extLst>
          </p:cNvPr>
          <p:cNvSpPr txBox="1"/>
          <p:nvPr/>
        </p:nvSpPr>
        <p:spPr>
          <a:xfrm>
            <a:off x="1310463" y="3353580"/>
            <a:ext cx="6770281" cy="1030475"/>
          </a:xfrm>
          <a:prstGeom prst="rect">
            <a:avLst/>
          </a:pr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Pour toute question, veuillez nous contacter via la page </a:t>
            </a: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About</a:t>
            </a:r>
            <a:r>
              <a:rPr lang="fr-F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ou en utilisant l’email : </a:t>
            </a:r>
            <a:r>
              <a:rPr lang="fr-FR" sz="1600" i="1" u="sng" kern="1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support@mnhinnovations.com</a:t>
            </a:r>
            <a:r>
              <a:rPr lang="fr-F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Vous pouvez également consulter la FAQ pour des solutions rapides.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5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561615" y="1699548"/>
            <a:ext cx="1132367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Django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3871925" y="11405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758600" y="24167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722199" y="11405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722227" y="1695626"/>
            <a:ext cx="1132367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SQLite</a:t>
            </a:r>
            <a:endParaRPr dirty="0"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5868660" y="2824307"/>
            <a:ext cx="3218779" cy="859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HTML/CSS/JavaScript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7072450" y="22739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557582" y="2899633"/>
            <a:ext cx="1132367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PayPal  </a:t>
            </a:r>
            <a:endParaRPr dirty="0"/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109325" y="3013526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Python</a:t>
            </a:r>
            <a:endParaRPr dirty="0"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3871925" y="2414034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724285" y="1695626"/>
            <a:ext cx="1507527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Bootstrap</a:t>
            </a:r>
            <a:endParaRPr dirty="0"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7043422" y="1122926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Technologies </a:t>
            </a:r>
            <a:r>
              <a:rPr lang="en-US" dirty="0" err="1"/>
              <a:t>Utilisées</a:t>
            </a:r>
            <a:endParaRPr dirty="0"/>
          </a:p>
        </p:txBody>
      </p:sp>
      <p:pic>
        <p:nvPicPr>
          <p:cNvPr id="4108" name="Picture 12" descr="Python Logo PNG Transparent &amp; SVG Vector - Freebie Supply">
            <a:extLst>
              <a:ext uri="{FF2B5EF4-FFF2-40B4-BE49-F238E27FC236}">
                <a16:creationId xmlns:a16="http://schemas.microsoft.com/office/drawing/2014/main" id="{C6C4E059-E89A-2283-2AD1-29C86711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568" y="3510631"/>
            <a:ext cx="1187914" cy="118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1543A174-6EB3-5340-CD0C-3ACBBFC5D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13" y="3337251"/>
            <a:ext cx="2389071" cy="140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2D7511-548C-3E4B-2C4B-77AC303494E4}"/>
              </a:ext>
            </a:extLst>
          </p:cNvPr>
          <p:cNvSpPr txBox="1"/>
          <p:nvPr/>
        </p:nvSpPr>
        <p:spPr>
          <a:xfrm>
            <a:off x="6219917" y="2034010"/>
            <a:ext cx="1803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US" sz="1400" i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le design </a:t>
            </a:r>
            <a:r>
              <a:rPr lang="en-US" sz="1400" i="1" dirty="0" err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réactif</a:t>
            </a:r>
            <a:endParaRPr lang="en-US" i="1" dirty="0"/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994B6BCB-3718-82A4-A398-8E2B6743B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58" y="3472333"/>
            <a:ext cx="1273613" cy="1255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4CC0249F-C0BC-EC6D-77BB-B65B0925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276814F-9311-7977-67C9-49D44000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470" y="380704"/>
            <a:ext cx="5077468" cy="666603"/>
          </a:xfrm>
        </p:spPr>
        <p:txBody>
          <a:bodyPr/>
          <a:lstStyle/>
          <a:p>
            <a:r>
              <a:rPr lang="en-US" dirty="0"/>
              <a:t>Système de </a:t>
            </a:r>
            <a:r>
              <a:rPr lang="en-US" dirty="0" err="1"/>
              <a:t>Recommandation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C198F-2AED-E26D-812E-335596CCC195}"/>
              </a:ext>
            </a:extLst>
          </p:cNvPr>
          <p:cNvSpPr txBox="1"/>
          <p:nvPr/>
        </p:nvSpPr>
        <p:spPr>
          <a:xfrm>
            <a:off x="191793" y="1102338"/>
            <a:ext cx="1987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Qu'est-ce que c'est 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939D4-A1BB-04A3-3814-BE546C2BAAB3}"/>
              </a:ext>
            </a:extLst>
          </p:cNvPr>
          <p:cNvSpPr txBox="1"/>
          <p:nvPr/>
        </p:nvSpPr>
        <p:spPr>
          <a:xfrm>
            <a:off x="405983" y="1410115"/>
            <a:ext cx="7775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dk2"/>
                </a:solidFill>
                <a:latin typeface="Montserrat"/>
                <a:sym typeface="Montserrat"/>
              </a:rPr>
              <a:t>Une fonctionnalité qui propose des produits susceptibles d'intéresser les utilisateurs en fonction de leurs interactions et préférences.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15BCEF-BA8B-844D-3688-E3FBCB3EE29C}"/>
              </a:ext>
            </a:extLst>
          </p:cNvPr>
          <p:cNvSpPr txBox="1"/>
          <p:nvPr/>
        </p:nvSpPr>
        <p:spPr>
          <a:xfrm>
            <a:off x="532035" y="1933335"/>
            <a:ext cx="2365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Comment ça fonctionne 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CA8215-3B6B-4C46-35DF-6673A05BED10}"/>
              </a:ext>
            </a:extLst>
          </p:cNvPr>
          <p:cNvSpPr txBox="1"/>
          <p:nvPr/>
        </p:nvSpPr>
        <p:spPr>
          <a:xfrm>
            <a:off x="746225" y="2216905"/>
            <a:ext cx="7717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dk2"/>
                </a:solidFill>
                <a:latin typeface="Montserrat"/>
                <a:sym typeface="Montserrat"/>
              </a:rPr>
              <a:t>Django est utilisé pour générer dynamiquement une liste de produits recommandés depuis la base de données.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331D04-8B6E-0931-A28A-F97F9FD2D12F}"/>
              </a:ext>
            </a:extLst>
          </p:cNvPr>
          <p:cNvSpPr txBox="1"/>
          <p:nvPr/>
        </p:nvSpPr>
        <p:spPr>
          <a:xfrm>
            <a:off x="191793" y="2740125"/>
            <a:ext cx="2780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Le système prend en compte :</a:t>
            </a:r>
          </a:p>
        </p:txBody>
      </p:sp>
      <p:sp>
        <p:nvSpPr>
          <p:cNvPr id="480" name="Rectangle 6">
            <a:extLst>
              <a:ext uri="{FF2B5EF4-FFF2-40B4-BE49-F238E27FC236}">
                <a16:creationId xmlns:a16="http://schemas.microsoft.com/office/drawing/2014/main" id="{52E3008A-4552-671B-C614-F2CBAA05D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259" y="3028125"/>
            <a:ext cx="861574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chemeClr val="dk2"/>
                </a:solidFill>
                <a:latin typeface="Montserrat"/>
              </a:rPr>
              <a:t>Les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catégories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des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produits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dans le panier.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chemeClr val="dk2"/>
                </a:solidFill>
                <a:latin typeface="Montserrat"/>
              </a:rPr>
              <a:t>Les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produits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souvent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achetés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ensemble.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i="1" dirty="0">
                <a:solidFill>
                  <a:schemeClr val="dk2"/>
                </a:solidFill>
                <a:latin typeface="Montserrat"/>
              </a:rPr>
              <a:t>     </a:t>
            </a:r>
            <a:r>
              <a:rPr lang="en-US" altLang="en-US" b="1" i="1" dirty="0" err="1">
                <a:solidFill>
                  <a:schemeClr val="dk2"/>
                </a:solidFill>
                <a:latin typeface="Montserrat"/>
              </a:rPr>
              <a:t>Exemple</a:t>
            </a:r>
            <a:r>
              <a:rPr lang="en-US" altLang="en-US" b="1" i="1" dirty="0">
                <a:solidFill>
                  <a:schemeClr val="dk2"/>
                </a:solidFill>
                <a:latin typeface="Montserrat"/>
              </a:rPr>
              <a:t> : 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Si un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utilisateur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ajoute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un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téléphone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, deux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autres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téléphones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similaires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ou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des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accessoires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pertinents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lui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seront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dirty="0" err="1">
                <a:solidFill>
                  <a:schemeClr val="dk2"/>
                </a:solidFill>
                <a:latin typeface="Montserrat"/>
              </a:rPr>
              <a:t>suggérés</a:t>
            </a:r>
            <a:r>
              <a:rPr lang="en-US" altLang="en-US" dirty="0">
                <a:solidFill>
                  <a:schemeClr val="dk2"/>
                </a:solidFill>
                <a:latin typeface="Montserrat"/>
              </a:rPr>
              <a:t>. 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0B4F0B00-0B8A-88C7-D1DE-4806DE12AFA1}"/>
              </a:ext>
            </a:extLst>
          </p:cNvPr>
          <p:cNvSpPr txBox="1"/>
          <p:nvPr/>
        </p:nvSpPr>
        <p:spPr>
          <a:xfrm>
            <a:off x="647459" y="4224023"/>
            <a:ext cx="3064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Avantages pour l'utilisateur :</a:t>
            </a:r>
          </a:p>
        </p:txBody>
      </p:sp>
      <p:sp>
        <p:nvSpPr>
          <p:cNvPr id="482" name="Rectangle 7">
            <a:extLst>
              <a:ext uri="{FF2B5EF4-FFF2-40B4-BE49-F238E27FC236}">
                <a16:creationId xmlns:a16="http://schemas.microsoft.com/office/drawing/2014/main" id="{603A65C8-6F1F-4E38-5574-90DF96893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931" y="3762400"/>
            <a:ext cx="567246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Gagne du temps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en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découvrant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des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produits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adaptés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sans les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chercher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activement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Favorise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une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expérience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d'achat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 </a:t>
            </a:r>
            <a:r>
              <a:rPr lang="en-US" altLang="en-US" i="1" dirty="0" err="1">
                <a:solidFill>
                  <a:schemeClr val="dk2"/>
                </a:solidFill>
                <a:latin typeface="Montserrat"/>
              </a:rPr>
              <a:t>personnalisée</a:t>
            </a:r>
            <a:r>
              <a:rPr lang="en-US" altLang="en-US" i="1" dirty="0">
                <a:solidFill>
                  <a:schemeClr val="dk2"/>
                </a:solidFill>
                <a:latin typeface="Montserra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352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358FE98A-A910-0B58-9463-A02C6D60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37FB6C-616F-E67E-F3DB-FFA7F92A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470" y="380704"/>
            <a:ext cx="5077468" cy="666603"/>
          </a:xfrm>
        </p:spPr>
        <p:txBody>
          <a:bodyPr/>
          <a:lstStyle/>
          <a:p>
            <a:r>
              <a:rPr lang="en-US" dirty="0"/>
              <a:t>Système de </a:t>
            </a:r>
            <a:r>
              <a:rPr lang="en-US" dirty="0" err="1"/>
              <a:t>Recommandation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319A4-2019-EF8E-A662-F68BE627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2" y="1168695"/>
            <a:ext cx="3303624" cy="133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5CA70-C1E5-7BF4-2D2C-37D957B3C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73" y="2099931"/>
            <a:ext cx="5258497" cy="2514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F52FAA-5362-8984-87A1-03EF0E87C71E}"/>
                  </a:ext>
                </a:extLst>
              </p14:cNvPr>
              <p14:cNvContentPartPr/>
              <p14:nvPr/>
            </p14:nvContentPartPr>
            <p14:xfrm>
              <a:off x="4998168" y="962355"/>
              <a:ext cx="167040" cy="11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F52FAA-5362-8984-87A1-03EF0E87C7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9528" y="953715"/>
                <a:ext cx="184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17D53A7-BA90-B540-22F9-4377D8FEE70F}"/>
                  </a:ext>
                </a:extLst>
              </p14:cNvPr>
              <p14:cNvContentPartPr/>
              <p14:nvPr/>
            </p14:nvContentPartPr>
            <p14:xfrm>
              <a:off x="4203648" y="896115"/>
              <a:ext cx="595440" cy="234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17D53A7-BA90-B540-22F9-4377D8FEE7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4648" y="887475"/>
                <a:ext cx="6130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8036F7-C806-F019-6E00-C3AA9AD752C0}"/>
                  </a:ext>
                </a:extLst>
              </p14:cNvPr>
              <p14:cNvContentPartPr/>
              <p14:nvPr/>
            </p14:nvContentPartPr>
            <p14:xfrm>
              <a:off x="5371488" y="896115"/>
              <a:ext cx="629280" cy="189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8036F7-C806-F019-6E00-C3AA9AD752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2493" y="887459"/>
                <a:ext cx="646910" cy="207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0445A9-E3BF-CBDB-9546-06FABD0131FE}"/>
                  </a:ext>
                </a:extLst>
              </p14:cNvPr>
              <p14:cNvContentPartPr/>
              <p14:nvPr/>
            </p14:nvContentPartPr>
            <p14:xfrm>
              <a:off x="5952528" y="964155"/>
              <a:ext cx="148680" cy="179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0445A9-E3BF-CBDB-9546-06FABD0131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43888" y="955515"/>
                <a:ext cx="1663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82F86B8-430F-7604-4A54-E4A183F6C6E4}"/>
                  </a:ext>
                </a:extLst>
              </p14:cNvPr>
              <p14:cNvContentPartPr/>
              <p14:nvPr/>
            </p14:nvContentPartPr>
            <p14:xfrm>
              <a:off x="6307488" y="847875"/>
              <a:ext cx="695880" cy="243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82F86B8-430F-7604-4A54-E4A183F6C6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98488" y="838862"/>
                <a:ext cx="713520" cy="26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DF065A4-A9BB-FA1D-84FB-1E3D56EBFB3C}"/>
                  </a:ext>
                </a:extLst>
              </p14:cNvPr>
              <p14:cNvContentPartPr/>
              <p14:nvPr/>
            </p14:nvContentPartPr>
            <p14:xfrm>
              <a:off x="6967008" y="888555"/>
              <a:ext cx="956146" cy="174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DF065A4-A9BB-FA1D-84FB-1E3D56EBFB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8368" y="879555"/>
                <a:ext cx="973786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DEF557E-9A95-3C1B-4EBA-54012B06970B}"/>
                  </a:ext>
                </a:extLst>
              </p14:cNvPr>
              <p14:cNvContentPartPr/>
              <p14:nvPr/>
            </p14:nvContentPartPr>
            <p14:xfrm>
              <a:off x="3879724" y="1175518"/>
              <a:ext cx="145080" cy="223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DEF557E-9A95-3C1B-4EBA-54012B06970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70724" y="1166504"/>
                <a:ext cx="162720" cy="241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6931260-5494-72EC-9C75-A2D239A0F315}"/>
                  </a:ext>
                </a:extLst>
              </p14:cNvPr>
              <p14:cNvContentPartPr/>
              <p14:nvPr/>
            </p14:nvContentPartPr>
            <p14:xfrm>
              <a:off x="4039204" y="1182358"/>
              <a:ext cx="474480" cy="172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6931260-5494-72EC-9C75-A2D239A0F31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30564" y="1173358"/>
                <a:ext cx="4921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FA98E03-228D-9FA4-E5D4-761673AC9AEB}"/>
                  </a:ext>
                </a:extLst>
              </p14:cNvPr>
              <p14:cNvContentPartPr/>
              <p14:nvPr/>
            </p14:nvContentPartPr>
            <p14:xfrm>
              <a:off x="4481284" y="1189198"/>
              <a:ext cx="503280" cy="159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FA98E03-228D-9FA4-E5D4-761673AC9A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72638" y="1180198"/>
                <a:ext cx="520933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CC23DD6-2BC8-4DAB-D870-C399DFB9A0B6}"/>
                  </a:ext>
                </a:extLst>
              </p14:cNvPr>
              <p14:cNvContentPartPr/>
              <p14:nvPr/>
            </p14:nvContentPartPr>
            <p14:xfrm>
              <a:off x="4730764" y="1197478"/>
              <a:ext cx="661320" cy="154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CC23DD6-2BC8-4DAB-D870-C399DFB9A0B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22124" y="1188478"/>
                <a:ext cx="6789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BF8165E-77E0-67F0-F361-E869A885AACF}"/>
                  </a:ext>
                </a:extLst>
              </p14:cNvPr>
              <p14:cNvContentPartPr/>
              <p14:nvPr/>
            </p14:nvContentPartPr>
            <p14:xfrm>
              <a:off x="5348884" y="1167238"/>
              <a:ext cx="374760" cy="174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BF8165E-77E0-67F0-F361-E869A885AA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39884" y="1158238"/>
                <a:ext cx="3924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114019-B8FA-F6A9-683F-9C7FCCE2AEAF}"/>
                  </a:ext>
                </a:extLst>
              </p14:cNvPr>
              <p14:cNvContentPartPr/>
              <p14:nvPr/>
            </p14:nvContentPartPr>
            <p14:xfrm>
              <a:off x="5672524" y="1224838"/>
              <a:ext cx="220320" cy="111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114019-B8FA-F6A9-683F-9C7FCCE2AE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63524" y="1215809"/>
                <a:ext cx="237960" cy="129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D117754-AE0E-6240-5F3F-625879A61091}"/>
                  </a:ext>
                </a:extLst>
              </p14:cNvPr>
              <p14:cNvContentPartPr/>
              <p14:nvPr/>
            </p14:nvContentPartPr>
            <p14:xfrm>
              <a:off x="5981764" y="1233118"/>
              <a:ext cx="247320" cy="97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D117754-AE0E-6240-5F3F-625879A6109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72777" y="1224118"/>
                <a:ext cx="264934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584DFC6-49E4-9803-EA38-2FAD88187B51}"/>
                  </a:ext>
                </a:extLst>
              </p14:cNvPr>
              <p14:cNvContentPartPr/>
              <p14:nvPr/>
            </p14:nvContentPartPr>
            <p14:xfrm>
              <a:off x="6301768" y="1136142"/>
              <a:ext cx="872280" cy="288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584DFC6-49E4-9803-EA38-2FAD88187B5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92768" y="1127142"/>
                <a:ext cx="8899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D9C75C4-ACCE-0C8C-EFB9-1AB7A35007D2}"/>
                  </a:ext>
                </a:extLst>
              </p14:cNvPr>
              <p14:cNvContentPartPr/>
              <p14:nvPr/>
            </p14:nvContentPartPr>
            <p14:xfrm>
              <a:off x="7130848" y="1101222"/>
              <a:ext cx="306000" cy="201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D9C75C4-ACCE-0C8C-EFB9-1AB7A35007D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21859" y="1092597"/>
                <a:ext cx="323619" cy="2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EEC1B5-8961-5AB1-02DA-E7BD5A9F057A}"/>
                  </a:ext>
                </a:extLst>
              </p14:cNvPr>
              <p14:cNvContentPartPr/>
              <p14:nvPr/>
            </p14:nvContentPartPr>
            <p14:xfrm>
              <a:off x="7662208" y="1098342"/>
              <a:ext cx="225360" cy="212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EEC1B5-8961-5AB1-02DA-E7BD5A9F057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53208" y="1089342"/>
                <a:ext cx="2430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28724A8-3881-0067-E14A-4106C555E88D}"/>
                  </a:ext>
                </a:extLst>
              </p14:cNvPr>
              <p14:cNvContentPartPr/>
              <p14:nvPr/>
            </p14:nvContentPartPr>
            <p14:xfrm>
              <a:off x="3972617" y="1464495"/>
              <a:ext cx="153000" cy="225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28724A8-3881-0067-E14A-4106C555E88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63617" y="1455855"/>
                <a:ext cx="1706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EF70774-0C1F-BDBB-BC38-814747B8B860}"/>
                  </a:ext>
                </a:extLst>
              </p14:cNvPr>
              <p14:cNvContentPartPr/>
              <p14:nvPr/>
            </p14:nvContentPartPr>
            <p14:xfrm>
              <a:off x="4118057" y="1470975"/>
              <a:ext cx="804600" cy="2869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EF70774-0C1F-BDBB-BC38-814747B8B86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09421" y="1461975"/>
                <a:ext cx="822232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99B0B38-9C5D-8143-9871-0D796348870C}"/>
                  </a:ext>
                </a:extLst>
              </p14:cNvPr>
              <p14:cNvContentPartPr/>
              <p14:nvPr/>
            </p14:nvContentPartPr>
            <p14:xfrm>
              <a:off x="5128802" y="1443270"/>
              <a:ext cx="146880" cy="304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99B0B38-9C5D-8143-9871-0D79634887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20162" y="1434630"/>
                <a:ext cx="1645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7437FEF-ABED-4C88-7C83-ABE872B7546A}"/>
                  </a:ext>
                </a:extLst>
              </p14:cNvPr>
              <p14:cNvContentPartPr/>
              <p14:nvPr/>
            </p14:nvContentPartPr>
            <p14:xfrm>
              <a:off x="5292962" y="1476030"/>
              <a:ext cx="833760" cy="215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7437FEF-ABED-4C88-7C83-ABE872B7546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283962" y="1467030"/>
                <a:ext cx="8514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AE90784-8110-BBAF-56EF-B54E97AF7951}"/>
                  </a:ext>
                </a:extLst>
              </p14:cNvPr>
              <p14:cNvContentPartPr/>
              <p14:nvPr/>
            </p14:nvContentPartPr>
            <p14:xfrm>
              <a:off x="5051042" y="1419870"/>
              <a:ext cx="80280" cy="113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AE90784-8110-BBAF-56EF-B54E97AF795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42042" y="1411230"/>
                <a:ext cx="979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D9CA7ED-0668-0B8F-53EC-8162EF8F51C4}"/>
                  </a:ext>
                </a:extLst>
              </p14:cNvPr>
              <p14:cNvContentPartPr/>
              <p14:nvPr/>
            </p14:nvContentPartPr>
            <p14:xfrm>
              <a:off x="6111602" y="1467030"/>
              <a:ext cx="239760" cy="182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D9CA7ED-0668-0B8F-53EC-8162EF8F51C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102962" y="1458030"/>
                <a:ext cx="257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CA45650-3891-C216-3D83-5CFA4111B714}"/>
                  </a:ext>
                </a:extLst>
              </p14:cNvPr>
              <p14:cNvContentPartPr/>
              <p14:nvPr/>
            </p14:nvContentPartPr>
            <p14:xfrm>
              <a:off x="152123" y="2617256"/>
              <a:ext cx="642240" cy="322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CA45650-3891-C216-3D83-5CFA4111B71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3488" y="2608616"/>
                <a:ext cx="65987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D624339-1B10-B6A2-30EE-643E46757799}"/>
                  </a:ext>
                </a:extLst>
              </p14:cNvPr>
              <p14:cNvContentPartPr/>
              <p14:nvPr/>
            </p14:nvContentPartPr>
            <p14:xfrm>
              <a:off x="538403" y="2535176"/>
              <a:ext cx="847440" cy="326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D624339-1B10-B6A2-30EE-643E4675779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9763" y="2526186"/>
                <a:ext cx="865080" cy="34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E5AD080-6B0E-1B34-4C47-C38EAA0685C2}"/>
                  </a:ext>
                </a:extLst>
              </p14:cNvPr>
              <p14:cNvContentPartPr/>
              <p14:nvPr/>
            </p14:nvContentPartPr>
            <p14:xfrm>
              <a:off x="1291883" y="2672336"/>
              <a:ext cx="379080" cy="239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E5AD080-6B0E-1B34-4C47-C38EAA0685C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282883" y="2663336"/>
                <a:ext cx="3967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B1DDF8F-DF69-2149-BB73-F9D574897DD3}"/>
                  </a:ext>
                </a:extLst>
              </p14:cNvPr>
              <p14:cNvContentPartPr/>
              <p14:nvPr/>
            </p14:nvContentPartPr>
            <p14:xfrm>
              <a:off x="1680683" y="2588456"/>
              <a:ext cx="258120" cy="207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B1DDF8F-DF69-2149-BB73-F9D574897DD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72043" y="2579456"/>
                <a:ext cx="2757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8B65735-5235-544D-EC9D-0C0854422F89}"/>
                  </a:ext>
                </a:extLst>
              </p14:cNvPr>
              <p14:cNvContentPartPr/>
              <p14:nvPr/>
            </p14:nvContentPartPr>
            <p14:xfrm>
              <a:off x="1936283" y="2587016"/>
              <a:ext cx="639000" cy="195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8B65735-5235-544D-EC9D-0C0854422F8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27643" y="2578360"/>
                <a:ext cx="656640" cy="213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918AF9C-4F1A-59DA-6742-1622AFF805A3}"/>
                  </a:ext>
                </a:extLst>
              </p14:cNvPr>
              <p14:cNvContentPartPr/>
              <p14:nvPr/>
            </p14:nvContentPartPr>
            <p14:xfrm>
              <a:off x="2283683" y="2646416"/>
              <a:ext cx="589320" cy="138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918AF9C-4F1A-59DA-6742-1622AFF805A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274683" y="2637416"/>
                <a:ext cx="6069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9E4381A-AC6F-52F5-AEA6-CFF40A91179C}"/>
                  </a:ext>
                </a:extLst>
              </p14:cNvPr>
              <p14:cNvContentPartPr/>
              <p14:nvPr/>
            </p14:nvContentPartPr>
            <p14:xfrm>
              <a:off x="2833043" y="2669816"/>
              <a:ext cx="586080" cy="114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9E4381A-AC6F-52F5-AEA6-CFF40A91179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24043" y="2660816"/>
                <a:ext cx="6037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F2FBDB4-45D2-3A15-A0EF-EB34DECB8696}"/>
                  </a:ext>
                </a:extLst>
              </p14:cNvPr>
              <p14:cNvContentPartPr/>
              <p14:nvPr/>
            </p14:nvContentPartPr>
            <p14:xfrm>
              <a:off x="127136" y="3072314"/>
              <a:ext cx="255600" cy="123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F2FBDB4-45D2-3A15-A0EF-EB34DECB869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8484" y="3063674"/>
                <a:ext cx="273265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5BA0AE2-3419-C385-D0F2-6A134AEDF20A}"/>
                  </a:ext>
                </a:extLst>
              </p14:cNvPr>
              <p14:cNvContentPartPr/>
              <p14:nvPr/>
            </p14:nvContentPartPr>
            <p14:xfrm>
              <a:off x="460136" y="2956754"/>
              <a:ext cx="524880" cy="2210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5BA0AE2-3419-C385-D0F2-6A134AEDF20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51490" y="2947754"/>
                <a:ext cx="542532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36E090B-17EA-C9C5-DC30-9780C04C66AF}"/>
                  </a:ext>
                </a:extLst>
              </p14:cNvPr>
              <p14:cNvContentPartPr/>
              <p14:nvPr/>
            </p14:nvContentPartPr>
            <p14:xfrm>
              <a:off x="948656" y="2985194"/>
              <a:ext cx="540720" cy="166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36E090B-17EA-C9C5-DC30-9780C04C66A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39656" y="2976194"/>
                <a:ext cx="5583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B5154B0-3BE5-3324-F754-8B0F5D273D46}"/>
                  </a:ext>
                </a:extLst>
              </p14:cNvPr>
              <p14:cNvContentPartPr/>
              <p14:nvPr/>
            </p14:nvContentPartPr>
            <p14:xfrm>
              <a:off x="1494776" y="2950634"/>
              <a:ext cx="551160" cy="402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B5154B0-3BE5-3324-F754-8B0F5D273D4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486136" y="2941994"/>
                <a:ext cx="5688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BC10CB2-48B2-B184-1DF2-18026510E166}"/>
                  </a:ext>
                </a:extLst>
              </p14:cNvPr>
              <p14:cNvContentPartPr/>
              <p14:nvPr/>
            </p14:nvContentPartPr>
            <p14:xfrm>
              <a:off x="2071496" y="2932274"/>
              <a:ext cx="546840" cy="1954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BC10CB2-48B2-B184-1DF2-18026510E16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062496" y="2923274"/>
                <a:ext cx="564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B000F9F-7654-484C-91E1-47A12A95FBE1}"/>
                  </a:ext>
                </a:extLst>
              </p14:cNvPr>
              <p14:cNvContentPartPr/>
              <p14:nvPr/>
            </p14:nvContentPartPr>
            <p14:xfrm>
              <a:off x="2666216" y="2943434"/>
              <a:ext cx="532080" cy="151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B000F9F-7654-484C-91E1-47A12A95FBE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57216" y="2934794"/>
                <a:ext cx="5497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74E5E2D-6107-2002-AF79-AC2FEA9263EE}"/>
                  </a:ext>
                </a:extLst>
              </p14:cNvPr>
              <p14:cNvContentPartPr/>
              <p14:nvPr/>
            </p14:nvContentPartPr>
            <p14:xfrm>
              <a:off x="167456" y="3365714"/>
              <a:ext cx="296280" cy="327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74E5E2D-6107-2002-AF79-AC2FEA9263E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58816" y="3356714"/>
                <a:ext cx="3139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6A9562B-C4E0-9E0E-5767-BCD1386E923E}"/>
                  </a:ext>
                </a:extLst>
              </p14:cNvPr>
              <p14:cNvContentPartPr/>
              <p14:nvPr/>
            </p14:nvContentPartPr>
            <p14:xfrm>
              <a:off x="479576" y="3272474"/>
              <a:ext cx="632520" cy="403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6A9562B-C4E0-9E0E-5767-BCD1386E923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0576" y="3263474"/>
                <a:ext cx="6501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FB45FB9-FA75-D6F9-606E-C61677CC92CD}"/>
                  </a:ext>
                </a:extLst>
              </p14:cNvPr>
              <p14:cNvContentPartPr/>
              <p14:nvPr/>
            </p14:nvContentPartPr>
            <p14:xfrm>
              <a:off x="280496" y="3348794"/>
              <a:ext cx="97560" cy="126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FB45FB9-FA75-D6F9-606E-C61677CC92C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71856" y="3339794"/>
                <a:ext cx="115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826C9CF-608A-C711-F19B-37BDF06E79E3}"/>
                  </a:ext>
                </a:extLst>
              </p14:cNvPr>
              <p14:cNvContentPartPr/>
              <p14:nvPr/>
            </p14:nvContentPartPr>
            <p14:xfrm>
              <a:off x="1192376" y="3301634"/>
              <a:ext cx="665640" cy="327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826C9CF-608A-C711-F19B-37BDF06E79E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83376" y="3292644"/>
                <a:ext cx="683280" cy="34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97973FE-5F2E-DC95-1702-C4DFA77D43F9}"/>
                  </a:ext>
                </a:extLst>
              </p14:cNvPr>
              <p14:cNvContentPartPr/>
              <p14:nvPr/>
            </p14:nvContentPartPr>
            <p14:xfrm>
              <a:off x="1876016" y="3213794"/>
              <a:ext cx="387360" cy="221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97973FE-5F2E-DC95-1702-C4DFA77D43F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867016" y="3205154"/>
                <a:ext cx="405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FCF1F6D-F9B8-62FD-A89A-67BF8AF648AC}"/>
                  </a:ext>
                </a:extLst>
              </p14:cNvPr>
              <p14:cNvContentPartPr/>
              <p14:nvPr/>
            </p14:nvContentPartPr>
            <p14:xfrm>
              <a:off x="2485856" y="3183554"/>
              <a:ext cx="701640" cy="266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FCF1F6D-F9B8-62FD-A89A-67BF8AF648A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76856" y="3174914"/>
                <a:ext cx="7192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25DF0EB-A8AA-7064-BAD9-ADAE9DA2C589}"/>
                  </a:ext>
                </a:extLst>
              </p14:cNvPr>
              <p14:cNvContentPartPr/>
              <p14:nvPr/>
            </p14:nvContentPartPr>
            <p14:xfrm>
              <a:off x="132176" y="3634634"/>
              <a:ext cx="748440" cy="362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25DF0EB-A8AA-7064-BAD9-ADAE9DA2C58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3536" y="3625985"/>
                <a:ext cx="766080" cy="380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DF7D55A-49C7-F886-05F0-D596106E3152}"/>
                  </a:ext>
                </a:extLst>
              </p14:cNvPr>
              <p14:cNvContentPartPr/>
              <p14:nvPr/>
            </p14:nvContentPartPr>
            <p14:xfrm>
              <a:off x="831296" y="3645074"/>
              <a:ext cx="185400" cy="201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DF7D55A-49C7-F886-05F0-D596106E315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2656" y="3636434"/>
                <a:ext cx="2030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3D916CD-C8B9-4522-761D-F435F9D983E7}"/>
                  </a:ext>
                </a:extLst>
              </p14:cNvPr>
              <p14:cNvContentPartPr/>
              <p14:nvPr/>
            </p14:nvContentPartPr>
            <p14:xfrm>
              <a:off x="1259696" y="3699074"/>
              <a:ext cx="147240" cy="2534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3D916CD-C8B9-4522-761D-F435F9D983E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250696" y="3690074"/>
                <a:ext cx="1648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BD4FA1C-C58C-5A2B-A20E-BCFFCDA18240}"/>
                  </a:ext>
                </a:extLst>
              </p14:cNvPr>
              <p14:cNvContentPartPr/>
              <p14:nvPr/>
            </p14:nvContentPartPr>
            <p14:xfrm>
              <a:off x="1417376" y="3595034"/>
              <a:ext cx="344520" cy="2314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BD4FA1C-C58C-5A2B-A20E-BCFFCDA1824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408736" y="3586034"/>
                <a:ext cx="3621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0C3158F-B828-558D-2AC2-29DEE601AB83}"/>
                  </a:ext>
                </a:extLst>
              </p14:cNvPr>
              <p14:cNvContentPartPr/>
              <p14:nvPr/>
            </p14:nvContentPartPr>
            <p14:xfrm>
              <a:off x="1766216" y="3703034"/>
              <a:ext cx="76320" cy="90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0C3158F-B828-558D-2AC2-29DEE601AB8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757216" y="3694034"/>
                <a:ext cx="939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9D5CE2D-9BCC-7A4D-04B4-C65E5CDD046D}"/>
                  </a:ext>
                </a:extLst>
              </p14:cNvPr>
              <p14:cNvContentPartPr/>
              <p14:nvPr/>
            </p14:nvContentPartPr>
            <p14:xfrm>
              <a:off x="2022536" y="3602594"/>
              <a:ext cx="593640" cy="185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9D5CE2D-9BCC-7A4D-04B4-C65E5CDD046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013536" y="3593954"/>
                <a:ext cx="61128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CCA0AA2-C1B6-9EEF-23D1-4C01D9176D0D}"/>
                  </a:ext>
                </a:extLst>
              </p14:cNvPr>
              <p14:cNvContentPartPr/>
              <p14:nvPr/>
            </p14:nvContentPartPr>
            <p14:xfrm>
              <a:off x="2710136" y="3497834"/>
              <a:ext cx="734400" cy="274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CCA0AA2-C1B6-9EEF-23D1-4C01D9176D0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701496" y="3489194"/>
                <a:ext cx="7520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82F37EF-8470-D50E-7FBF-614C14873384}"/>
                  </a:ext>
                </a:extLst>
              </p14:cNvPr>
              <p14:cNvContentPartPr/>
              <p14:nvPr/>
            </p14:nvContentPartPr>
            <p14:xfrm>
              <a:off x="206336" y="4057274"/>
              <a:ext cx="525240" cy="2185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82F37EF-8470-D50E-7FBF-614C1487338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97336" y="4048274"/>
                <a:ext cx="542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A03D129-4EA4-F22F-7F30-CE430FD74284}"/>
                  </a:ext>
                </a:extLst>
              </p14:cNvPr>
              <p14:cNvContentPartPr/>
              <p14:nvPr/>
            </p14:nvContentPartPr>
            <p14:xfrm>
              <a:off x="970616" y="3966914"/>
              <a:ext cx="504720" cy="3013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A03D129-4EA4-F22F-7F30-CE430FD7428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61616" y="3957914"/>
                <a:ext cx="522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2CC73DB-8FC7-D3C1-10FF-1A62CB5518A7}"/>
                  </a:ext>
                </a:extLst>
              </p14:cNvPr>
              <p14:cNvContentPartPr/>
              <p14:nvPr/>
            </p14:nvContentPartPr>
            <p14:xfrm>
              <a:off x="1431056" y="4025594"/>
              <a:ext cx="555480" cy="332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2CC73DB-8FC7-D3C1-10FF-1A62CB5518A7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422416" y="4016594"/>
                <a:ext cx="573120" cy="3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39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81A417DC-E43A-921D-F4EE-542B7FEF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98386A-F585-1163-91A9-402556AD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470" y="380704"/>
            <a:ext cx="5077468" cy="666603"/>
          </a:xfrm>
        </p:spPr>
        <p:txBody>
          <a:bodyPr/>
          <a:lstStyle/>
          <a:p>
            <a:r>
              <a:rPr lang="en-US" dirty="0"/>
              <a:t>Système de </a:t>
            </a:r>
            <a:r>
              <a:rPr lang="en-US" dirty="0" err="1"/>
              <a:t>Recommandation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08946-7525-61E9-4D1A-2734656C730D}"/>
              </a:ext>
            </a:extLst>
          </p:cNvPr>
          <p:cNvSpPr txBox="1"/>
          <p:nvPr/>
        </p:nvSpPr>
        <p:spPr>
          <a:xfrm>
            <a:off x="1622121" y="817323"/>
            <a:ext cx="193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dk2"/>
                </a:solidFill>
                <a:latin typeface="Montserrat"/>
              </a:rPr>
              <a:t>Code et Explication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C407A-5C71-A88C-DBB6-D550C588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2" y="1181588"/>
            <a:ext cx="8441901" cy="35563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5297E3-E5D8-E740-2234-8AE436B407DB}"/>
                  </a:ext>
                </a:extLst>
              </p14:cNvPr>
              <p14:cNvContentPartPr/>
              <p14:nvPr/>
            </p14:nvContentPartPr>
            <p14:xfrm>
              <a:off x="1777493" y="1764911"/>
              <a:ext cx="1281240" cy="345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5297E3-E5D8-E740-2234-8AE436B407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853" y="1755911"/>
                <a:ext cx="12988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5CC907F-84F9-28E8-A505-FC54B20E9EF4}"/>
                  </a:ext>
                </a:extLst>
              </p14:cNvPr>
              <p14:cNvContentPartPr/>
              <p14:nvPr/>
            </p14:nvContentPartPr>
            <p14:xfrm>
              <a:off x="2699685" y="1280884"/>
              <a:ext cx="756360" cy="46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5CC907F-84F9-28E8-A505-FC54B20E9E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0685" y="1271884"/>
                <a:ext cx="77400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6AD2D7-6ACC-9E18-CA99-91E8200CC57B}"/>
                  </a:ext>
                </a:extLst>
              </p14:cNvPr>
              <p14:cNvContentPartPr/>
              <p14:nvPr/>
            </p14:nvContentPartPr>
            <p14:xfrm>
              <a:off x="3383325" y="1225084"/>
              <a:ext cx="147600" cy="103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6AD2D7-6ACC-9E18-CA99-91E8200CC5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4685" y="1216084"/>
                <a:ext cx="165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B3D2CAE-1F66-4DCC-35D2-56E1675B501D}"/>
                  </a:ext>
                </a:extLst>
              </p14:cNvPr>
              <p14:cNvContentPartPr/>
              <p14:nvPr/>
            </p14:nvContentPartPr>
            <p14:xfrm>
              <a:off x="3584124" y="1048941"/>
              <a:ext cx="483120" cy="333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B3D2CAE-1F66-4DCC-35D2-56E1675B50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5124" y="1039941"/>
                <a:ext cx="5007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9F1C48-6E04-78D3-9E39-345E219A1EE7}"/>
                  </a:ext>
                </a:extLst>
              </p14:cNvPr>
              <p14:cNvContentPartPr/>
              <p14:nvPr/>
            </p14:nvContentPartPr>
            <p14:xfrm>
              <a:off x="4013604" y="1248021"/>
              <a:ext cx="269280" cy="280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9F1C48-6E04-78D3-9E39-345E219A1E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04964" y="1239021"/>
                <a:ext cx="2869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E720493-7192-0B3E-30F7-3E9E65E05337}"/>
                  </a:ext>
                </a:extLst>
              </p14:cNvPr>
              <p14:cNvContentPartPr/>
              <p14:nvPr/>
            </p14:nvContentPartPr>
            <p14:xfrm>
              <a:off x="4262004" y="1141101"/>
              <a:ext cx="489960" cy="236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E720493-7192-0B3E-30F7-3E9E65E053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3004" y="1132461"/>
                <a:ext cx="5076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4C0BBE5-3644-88C4-2122-6F7141691303}"/>
                  </a:ext>
                </a:extLst>
              </p14:cNvPr>
              <p14:cNvContentPartPr/>
              <p14:nvPr/>
            </p14:nvContentPartPr>
            <p14:xfrm>
              <a:off x="4675284" y="1251261"/>
              <a:ext cx="447840" cy="214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4C0BBE5-3644-88C4-2122-6F71416913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66284" y="1242246"/>
                <a:ext cx="465480" cy="231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3E0D13E-EDDB-A02C-5E98-861E91D6855F}"/>
                  </a:ext>
                </a:extLst>
              </p14:cNvPr>
              <p14:cNvContentPartPr/>
              <p14:nvPr/>
            </p14:nvContentPartPr>
            <p14:xfrm>
              <a:off x="5032044" y="1186101"/>
              <a:ext cx="613080" cy="174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3E0D13E-EDDB-A02C-5E98-861E91D685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23404" y="1177461"/>
                <a:ext cx="6307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6C1126E-61EB-23A6-94E1-3BFEDD402A44}"/>
                  </a:ext>
                </a:extLst>
              </p14:cNvPr>
              <p14:cNvContentPartPr/>
              <p14:nvPr/>
            </p14:nvContentPartPr>
            <p14:xfrm>
              <a:off x="5640804" y="1147500"/>
              <a:ext cx="369869" cy="225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6C1126E-61EB-23A6-94E1-3BFEDD402A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31800" y="1138860"/>
                <a:ext cx="387516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5698D3F-1A09-120E-3B5B-A1A7E53661E4}"/>
                  </a:ext>
                </a:extLst>
              </p14:cNvPr>
              <p14:cNvContentPartPr/>
              <p14:nvPr/>
            </p14:nvContentPartPr>
            <p14:xfrm>
              <a:off x="5896553" y="1145340"/>
              <a:ext cx="685440" cy="227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5698D3F-1A09-120E-3B5B-A1A7E53661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87913" y="1136340"/>
                <a:ext cx="7030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13D8F50-39D5-BCB2-09EF-A6B4836F7ED2}"/>
                  </a:ext>
                </a:extLst>
              </p14:cNvPr>
              <p14:cNvContentPartPr/>
              <p14:nvPr/>
            </p14:nvContentPartPr>
            <p14:xfrm>
              <a:off x="6534113" y="1151820"/>
              <a:ext cx="297720" cy="217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13D8F50-39D5-BCB2-09EF-A6B4836F7E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25473" y="1143180"/>
                <a:ext cx="3153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278CCE1-BC35-607D-3822-FC8A0152137F}"/>
                  </a:ext>
                </a:extLst>
              </p14:cNvPr>
              <p14:cNvContentPartPr/>
              <p14:nvPr/>
            </p14:nvContentPartPr>
            <p14:xfrm>
              <a:off x="6850193" y="1180616"/>
              <a:ext cx="580535" cy="20304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278CCE1-BC35-607D-3822-FC8A0152137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41201" y="1171616"/>
                <a:ext cx="598160" cy="220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5858E74-9781-B9A3-4A77-3BD178EF3A80}"/>
                  </a:ext>
                </a:extLst>
              </p14:cNvPr>
              <p14:cNvContentPartPr/>
              <p14:nvPr/>
            </p14:nvContentPartPr>
            <p14:xfrm>
              <a:off x="7158568" y="1144976"/>
              <a:ext cx="848520" cy="240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5858E74-9781-B9A3-4A77-3BD178EF3A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49568" y="1136336"/>
                <a:ext cx="866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10CB2FD-5AF0-FE6E-41CC-EEBBB898555C}"/>
                  </a:ext>
                </a:extLst>
              </p14:cNvPr>
              <p14:cNvContentPartPr/>
              <p14:nvPr/>
            </p14:nvContentPartPr>
            <p14:xfrm>
              <a:off x="7922848" y="1214456"/>
              <a:ext cx="334800" cy="247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10CB2FD-5AF0-FE6E-41CC-EEBBB89855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14208" y="1205456"/>
                <a:ext cx="3524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0AC1406-51F9-7DDC-16A2-F0649B6B689A}"/>
                  </a:ext>
                </a:extLst>
              </p14:cNvPr>
              <p14:cNvContentPartPr/>
              <p14:nvPr/>
            </p14:nvContentPartPr>
            <p14:xfrm>
              <a:off x="8245408" y="1193936"/>
              <a:ext cx="490680" cy="163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0AC1406-51F9-7DDC-16A2-F0649B6B689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36415" y="1185296"/>
                <a:ext cx="508307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DFAE7C4-F46F-5C8C-BA91-B1FA0A966CA6}"/>
                  </a:ext>
                </a:extLst>
              </p14:cNvPr>
              <p14:cNvContentPartPr/>
              <p14:nvPr/>
            </p14:nvContentPartPr>
            <p14:xfrm>
              <a:off x="2212204" y="2922886"/>
              <a:ext cx="2719440" cy="399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DFAE7C4-F46F-5C8C-BA91-B1FA0A966C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03204" y="2914246"/>
                <a:ext cx="27370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A6B6CF4-F817-E5DF-743F-4215AB2EADD1}"/>
                  </a:ext>
                </a:extLst>
              </p14:cNvPr>
              <p14:cNvContentPartPr/>
              <p14:nvPr/>
            </p14:nvContentPartPr>
            <p14:xfrm>
              <a:off x="3490725" y="2600784"/>
              <a:ext cx="349200" cy="336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A6B6CF4-F817-E5DF-743F-4215AB2EAD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1725" y="2591784"/>
                <a:ext cx="3668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76733BC-2A9E-552B-0A6B-338FD2C84302}"/>
                  </a:ext>
                </a:extLst>
              </p14:cNvPr>
              <p14:cNvContentPartPr/>
              <p14:nvPr/>
            </p14:nvContentPartPr>
            <p14:xfrm>
              <a:off x="3763750" y="2561242"/>
              <a:ext cx="132120" cy="95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76733BC-2A9E-552B-0A6B-338FD2C843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55110" y="2552242"/>
                <a:ext cx="149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0E6DFF4-D6AB-0B1D-5FC7-E9B160907E91}"/>
                  </a:ext>
                </a:extLst>
              </p14:cNvPr>
              <p14:cNvContentPartPr/>
              <p14:nvPr/>
            </p14:nvContentPartPr>
            <p14:xfrm>
              <a:off x="4014385" y="2243940"/>
              <a:ext cx="117000" cy="240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0E6DFF4-D6AB-0B1D-5FC7-E9B160907E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05385" y="2234940"/>
                <a:ext cx="1346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E59D45F-5DE7-B4B9-98B9-7DE83F601C84}"/>
                  </a:ext>
                </a:extLst>
              </p14:cNvPr>
              <p14:cNvContentPartPr/>
              <p14:nvPr/>
            </p14:nvContentPartPr>
            <p14:xfrm>
              <a:off x="4149025" y="2333940"/>
              <a:ext cx="129240" cy="106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E59D45F-5DE7-B4B9-98B9-7DE83F601C8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40050" y="2324940"/>
                <a:ext cx="146831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030B8B5-4F82-D8B9-EF7F-00F8736979D7}"/>
                  </a:ext>
                </a:extLst>
              </p14:cNvPr>
              <p14:cNvContentPartPr/>
              <p14:nvPr/>
            </p14:nvContentPartPr>
            <p14:xfrm>
              <a:off x="4299145" y="2259420"/>
              <a:ext cx="323640" cy="174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030B8B5-4F82-D8B9-EF7F-00F8736979D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90155" y="2250780"/>
                <a:ext cx="3412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9249316-E862-B66E-7853-F6F363CFDE6F}"/>
                  </a:ext>
                </a:extLst>
              </p14:cNvPr>
              <p14:cNvContentPartPr/>
              <p14:nvPr/>
            </p14:nvContentPartPr>
            <p14:xfrm>
              <a:off x="4647265" y="2226300"/>
              <a:ext cx="434160" cy="204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9249316-E862-B66E-7853-F6F363CFDE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38265" y="2217300"/>
                <a:ext cx="4518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B868EC0-B418-7C7E-6EFD-98016028DA42}"/>
                  </a:ext>
                </a:extLst>
              </p14:cNvPr>
              <p14:cNvContentPartPr/>
              <p14:nvPr/>
            </p14:nvContentPartPr>
            <p14:xfrm>
              <a:off x="5027785" y="2319540"/>
              <a:ext cx="395280" cy="192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B868EC0-B418-7C7E-6EFD-98016028DA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18777" y="2310540"/>
                <a:ext cx="412936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3E98629-A780-141A-1E4B-01D46D0A076B}"/>
                  </a:ext>
                </a:extLst>
              </p14:cNvPr>
              <p14:cNvContentPartPr/>
              <p14:nvPr/>
            </p14:nvContentPartPr>
            <p14:xfrm>
              <a:off x="5354665" y="2227740"/>
              <a:ext cx="619560" cy="185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3E98629-A780-141A-1E4B-01D46D0A076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46020" y="2218740"/>
                <a:ext cx="63721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0847436-2914-CB95-D445-2B0934732702}"/>
                  </a:ext>
                </a:extLst>
              </p14:cNvPr>
              <p14:cNvContentPartPr/>
              <p14:nvPr/>
            </p14:nvContentPartPr>
            <p14:xfrm>
              <a:off x="5952265" y="2244300"/>
              <a:ext cx="138960" cy="150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0847436-2914-CB95-D445-2B093473270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43265" y="2235300"/>
                <a:ext cx="1566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E2D2004-F414-4D8A-5BE0-E50048C2EEB2}"/>
                  </a:ext>
                </a:extLst>
              </p14:cNvPr>
              <p14:cNvContentPartPr/>
              <p14:nvPr/>
            </p14:nvContentPartPr>
            <p14:xfrm>
              <a:off x="3890185" y="2483340"/>
              <a:ext cx="627840" cy="225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E2D2004-F414-4D8A-5BE0-E50048C2EEB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1540" y="2474340"/>
                <a:ext cx="64549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F34F1C9-710D-A590-E237-E6129708077F}"/>
                  </a:ext>
                </a:extLst>
              </p14:cNvPr>
              <p14:cNvContentPartPr/>
              <p14:nvPr/>
            </p14:nvContentPartPr>
            <p14:xfrm>
              <a:off x="4504705" y="2547060"/>
              <a:ext cx="412560" cy="118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F34F1C9-710D-A590-E237-E6129708077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96065" y="2538420"/>
                <a:ext cx="430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C4AC7D1-9240-9D70-A4C9-37D6C5E443F9}"/>
                  </a:ext>
                </a:extLst>
              </p14:cNvPr>
              <p14:cNvContentPartPr/>
              <p14:nvPr/>
            </p14:nvContentPartPr>
            <p14:xfrm>
              <a:off x="4925545" y="2464260"/>
              <a:ext cx="576720" cy="190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C4AC7D1-9240-9D70-A4C9-37D6C5E443F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16905" y="2455620"/>
                <a:ext cx="5943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63829EE-42BA-BA3F-5B5D-7085D0EE14F5}"/>
                  </a:ext>
                </a:extLst>
              </p14:cNvPr>
              <p14:cNvContentPartPr/>
              <p14:nvPr/>
            </p14:nvContentPartPr>
            <p14:xfrm>
              <a:off x="5447905" y="2454900"/>
              <a:ext cx="210600" cy="178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63829EE-42BA-BA3F-5B5D-7085D0EE14F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39250" y="2446260"/>
                <a:ext cx="22827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F3F37B2-0B86-0A7B-B4DA-6C9ABCCC8186}"/>
                  </a:ext>
                </a:extLst>
              </p14:cNvPr>
              <p14:cNvContentPartPr/>
              <p14:nvPr/>
            </p14:nvContentPartPr>
            <p14:xfrm>
              <a:off x="5603425" y="2477940"/>
              <a:ext cx="215280" cy="290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F3F37B2-0B86-0A7B-B4DA-6C9ABCCC818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94785" y="2469300"/>
                <a:ext cx="2329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C20AF50-4420-80B1-0959-2399D5D0087B}"/>
                  </a:ext>
                </a:extLst>
              </p14:cNvPr>
              <p14:cNvContentPartPr/>
              <p14:nvPr/>
            </p14:nvContentPartPr>
            <p14:xfrm>
              <a:off x="5827705" y="2502780"/>
              <a:ext cx="401760" cy="115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C20AF50-4420-80B1-0959-2399D5D0087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18705" y="2493780"/>
                <a:ext cx="4194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C636D45-A36A-D3F0-8C8E-6E9EC50E98C2}"/>
                  </a:ext>
                </a:extLst>
              </p14:cNvPr>
              <p14:cNvContentPartPr/>
              <p14:nvPr/>
            </p14:nvContentPartPr>
            <p14:xfrm>
              <a:off x="5103894" y="3231550"/>
              <a:ext cx="3044880" cy="25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C636D45-A36A-D3F0-8C8E-6E9EC50E98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95254" y="3222550"/>
                <a:ext cx="30625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784FEFD-5BAD-B260-8D4B-984F51ABA3EE}"/>
                  </a:ext>
                </a:extLst>
              </p14:cNvPr>
              <p14:cNvContentPartPr/>
              <p14:nvPr/>
            </p14:nvContentPartPr>
            <p14:xfrm>
              <a:off x="5485731" y="3352744"/>
              <a:ext cx="229320" cy="232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784FEFD-5BAD-B260-8D4B-984F51ABA3E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77077" y="3343744"/>
                <a:ext cx="246988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359F336-A899-76E8-1518-CB234DC23E49}"/>
                  </a:ext>
                </a:extLst>
              </p14:cNvPr>
              <p14:cNvContentPartPr/>
              <p14:nvPr/>
            </p14:nvContentPartPr>
            <p14:xfrm>
              <a:off x="5736291" y="3346264"/>
              <a:ext cx="272880" cy="2044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359F336-A899-76E8-1518-CB234DC23E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27651" y="3337624"/>
                <a:ext cx="2905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DA23BE4-872F-24EB-436E-82F320DFC843}"/>
                  </a:ext>
                </a:extLst>
              </p14:cNvPr>
              <p14:cNvContentPartPr/>
              <p14:nvPr/>
            </p14:nvContentPartPr>
            <p14:xfrm>
              <a:off x="6036531" y="3301264"/>
              <a:ext cx="364320" cy="233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DA23BE4-872F-24EB-436E-82F320DFC84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27882" y="3292278"/>
                <a:ext cx="381977" cy="250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FFAE96B-540F-1309-0E7C-225709D67FD5}"/>
                  </a:ext>
                </a:extLst>
              </p14:cNvPr>
              <p14:cNvContentPartPr/>
              <p14:nvPr/>
            </p14:nvContentPartPr>
            <p14:xfrm>
              <a:off x="6332091" y="3425104"/>
              <a:ext cx="399960" cy="219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FFAE96B-540F-1309-0E7C-225709D67FD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23091" y="3416478"/>
                <a:ext cx="417600" cy="23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69C600C-8DED-B968-46C0-A73BB176AEDC}"/>
                  </a:ext>
                </a:extLst>
              </p14:cNvPr>
              <p14:cNvContentPartPr/>
              <p14:nvPr/>
            </p14:nvContentPartPr>
            <p14:xfrm>
              <a:off x="6671571" y="3368944"/>
              <a:ext cx="320400" cy="1573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69C600C-8DED-B968-46C0-A73BB176AED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2571" y="3359944"/>
                <a:ext cx="3384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2628523-4A14-A4AC-4C0E-6FF459ABD5FA}"/>
                  </a:ext>
                </a:extLst>
              </p14:cNvPr>
              <p14:cNvContentPartPr/>
              <p14:nvPr/>
            </p14:nvContentPartPr>
            <p14:xfrm>
              <a:off x="6982251" y="3327544"/>
              <a:ext cx="932760" cy="195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2628523-4A14-A4AC-4C0E-6FF459ABD5F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73608" y="3318904"/>
                <a:ext cx="950407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C62BF99-D0BC-779A-317B-F3C75444A62C}"/>
                  </a:ext>
                </a:extLst>
              </p14:cNvPr>
              <p14:cNvContentPartPr/>
              <p14:nvPr/>
            </p14:nvContentPartPr>
            <p14:xfrm>
              <a:off x="7615491" y="3333664"/>
              <a:ext cx="400680" cy="2844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C62BF99-D0BC-779A-317B-F3C75444A62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06491" y="3324664"/>
                <a:ext cx="4183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2120602-6E37-C059-FF99-2BA33B8A9173}"/>
                  </a:ext>
                </a:extLst>
              </p14:cNvPr>
              <p14:cNvContentPartPr/>
              <p14:nvPr/>
            </p14:nvContentPartPr>
            <p14:xfrm>
              <a:off x="8006091" y="3345544"/>
              <a:ext cx="132840" cy="152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2120602-6E37-C059-FF99-2BA33B8A91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97091" y="3336544"/>
                <a:ext cx="150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FD0FC65-5DB6-2E9F-548E-28DB3E43089E}"/>
                  </a:ext>
                </a:extLst>
              </p14:cNvPr>
              <p14:cNvContentPartPr/>
              <p14:nvPr/>
            </p14:nvContentPartPr>
            <p14:xfrm>
              <a:off x="5524611" y="3606184"/>
              <a:ext cx="819720" cy="272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FD0FC65-5DB6-2E9F-548E-28DB3E43089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15615" y="3597533"/>
                <a:ext cx="837352" cy="290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D138A67-92E2-1930-B407-FEA88A2708D5}"/>
                  </a:ext>
                </a:extLst>
              </p14:cNvPr>
              <p14:cNvContentPartPr/>
              <p14:nvPr/>
            </p14:nvContentPartPr>
            <p14:xfrm>
              <a:off x="6332451" y="3716704"/>
              <a:ext cx="458280" cy="241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D138A67-92E2-1930-B407-FEA88A2708D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23811" y="3708051"/>
                <a:ext cx="475920" cy="259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C6A96B8-0ADD-34EF-7AB7-9327A54D52DC}"/>
                  </a:ext>
                </a:extLst>
              </p14:cNvPr>
              <p14:cNvContentPartPr/>
              <p14:nvPr/>
            </p14:nvContentPartPr>
            <p14:xfrm>
              <a:off x="6691371" y="3613024"/>
              <a:ext cx="687960" cy="209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C6A96B8-0ADD-34EF-7AB7-9327A54D52D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82731" y="3604024"/>
                <a:ext cx="7056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3BA62FD-09DA-93FF-FB93-F4F993B1F70E}"/>
                  </a:ext>
                </a:extLst>
              </p14:cNvPr>
              <p14:cNvContentPartPr/>
              <p14:nvPr/>
            </p14:nvContentPartPr>
            <p14:xfrm>
              <a:off x="8142979" y="2965508"/>
              <a:ext cx="455040" cy="271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3BA62FD-09DA-93FF-FB93-F4F993B1F70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34339" y="2956868"/>
                <a:ext cx="4726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7820254-15A7-0AC9-B860-AAA21ACA3E42}"/>
                  </a:ext>
                </a:extLst>
              </p14:cNvPr>
              <p14:cNvContentPartPr/>
              <p14:nvPr/>
            </p14:nvContentPartPr>
            <p14:xfrm>
              <a:off x="8326579" y="2386988"/>
              <a:ext cx="158760" cy="237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7820254-15A7-0AC9-B860-AAA21ACA3E4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317939" y="2377988"/>
                <a:ext cx="1764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24494AC-47AC-8592-6F49-52D99B178B05}"/>
                  </a:ext>
                </a:extLst>
              </p14:cNvPr>
              <p14:cNvContentPartPr/>
              <p14:nvPr/>
            </p14:nvContentPartPr>
            <p14:xfrm>
              <a:off x="8149099" y="2486348"/>
              <a:ext cx="810360" cy="362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24494AC-47AC-8592-6F49-52D99B178B0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140099" y="2477708"/>
                <a:ext cx="82800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C6F687A-0B17-BC94-9F05-CD0E978E2D07}"/>
                  </a:ext>
                </a:extLst>
              </p14:cNvPr>
              <p14:cNvContentPartPr/>
              <p14:nvPr/>
            </p14:nvContentPartPr>
            <p14:xfrm>
              <a:off x="8375539" y="2699108"/>
              <a:ext cx="166680" cy="1278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C6F687A-0B17-BC94-9F05-CD0E978E2D0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66539" y="2690108"/>
                <a:ext cx="1843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C24117D-4344-91D1-A5F9-7D520AF4B9AC}"/>
                  </a:ext>
                </a:extLst>
              </p14:cNvPr>
              <p14:cNvContentPartPr/>
              <p14:nvPr/>
            </p14:nvContentPartPr>
            <p14:xfrm>
              <a:off x="8535379" y="2599028"/>
              <a:ext cx="577080" cy="207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C24117D-4344-91D1-A5F9-7D520AF4B9A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26379" y="2590028"/>
                <a:ext cx="59472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29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2936615" y="3440648"/>
            <a:ext cx="51421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—</a:t>
            </a:r>
            <a:r>
              <a:rPr lang="fr-FR" dirty="0"/>
              <a:t>Merci pour votre attention !</a:t>
            </a:r>
            <a:endParaRPr dirty="0"/>
          </a:p>
        </p:txBody>
      </p:sp>
      <p:sp>
        <p:nvSpPr>
          <p:cNvPr id="541" name="Google Shape;541;p64"/>
          <p:cNvSpPr txBox="1">
            <a:spLocks noGrp="1"/>
          </p:cNvSpPr>
          <p:nvPr>
            <p:ph type="subTitle" idx="1"/>
          </p:nvPr>
        </p:nvSpPr>
        <p:spPr>
          <a:xfrm>
            <a:off x="660998" y="1294908"/>
            <a:ext cx="7153932" cy="2394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" dirty="0"/>
              <a:t>“</a:t>
            </a:r>
            <a:r>
              <a:rPr lang="fr-FR" dirty="0"/>
              <a:t>Ce projet met en lumière l'innovation apportée par L’e-commerce en parallèle</a:t>
            </a:r>
            <a:r>
              <a:rPr lang="en-US" dirty="0"/>
              <a:t> avec un syst</a:t>
            </a:r>
            <a:r>
              <a:rPr lang="fr-FR" dirty="0"/>
              <a:t>è</a:t>
            </a:r>
            <a:r>
              <a:rPr lang="en-US" dirty="0"/>
              <a:t>me (Algorithm)</a:t>
            </a:r>
            <a:r>
              <a:rPr lang="fr-FR" dirty="0"/>
              <a:t> de recommandation des produits selon les choix d’achats de nos clients utilisateurs, en combinant programmation, développement, et Intelligence Artificielle pour l’automatisation et efficacité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DDCFB03C-CE36-F485-E3B8-3FE64E02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895731-198E-16DC-FF59-9EF4D274705C}"/>
              </a:ext>
            </a:extLst>
          </p:cNvPr>
          <p:cNvCxnSpPr/>
          <p:nvPr/>
        </p:nvCxnSpPr>
        <p:spPr>
          <a:xfrm>
            <a:off x="-58479" y="4875028"/>
            <a:ext cx="92354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00A0C0-E4EA-4219-D35B-F8494A2DF277}"/>
              </a:ext>
            </a:extLst>
          </p:cNvPr>
          <p:cNvCxnSpPr>
            <a:cxnSpLocks/>
          </p:cNvCxnSpPr>
          <p:nvPr/>
        </p:nvCxnSpPr>
        <p:spPr>
          <a:xfrm>
            <a:off x="-91440" y="272015"/>
            <a:ext cx="93151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DBF33F54-290E-B76E-8E2F-8CA12C0C3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25"/>
          <a:stretch/>
        </p:blipFill>
        <p:spPr>
          <a:xfrm>
            <a:off x="0" y="431177"/>
            <a:ext cx="9144000" cy="4281145"/>
          </a:xfrm>
          <a:prstGeom prst="rect">
            <a:avLst/>
          </a:prstGeom>
        </p:spPr>
      </p:pic>
      <p:pic>
        <p:nvPicPr>
          <p:cNvPr id="28" name="Picture 27" descr="A cell phone with a screen on it&#10;&#10;Description automatically generated">
            <a:extLst>
              <a:ext uri="{FF2B5EF4-FFF2-40B4-BE49-F238E27FC236}">
                <a16:creationId xmlns:a16="http://schemas.microsoft.com/office/drawing/2014/main" id="{3A1BF7D7-5EA2-EC2A-8693-43B905EB8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43" y="-47397"/>
            <a:ext cx="869047" cy="869047"/>
          </a:xfrm>
          <a:prstGeom prst="rect">
            <a:avLst/>
          </a:prstGeom>
        </p:spPr>
      </p:pic>
      <p:pic>
        <p:nvPicPr>
          <p:cNvPr id="29" name="Picture 28" descr="A white and purple headphones&#10;&#10;Description automatically generated">
            <a:extLst>
              <a:ext uri="{FF2B5EF4-FFF2-40B4-BE49-F238E27FC236}">
                <a16:creationId xmlns:a16="http://schemas.microsoft.com/office/drawing/2014/main" id="{535D6765-9E5D-9A2E-8C11-38F7A0553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778" y="16465"/>
            <a:ext cx="739939" cy="741322"/>
          </a:xfrm>
          <a:prstGeom prst="rect">
            <a:avLst/>
          </a:prstGeom>
        </p:spPr>
      </p:pic>
      <p:pic>
        <p:nvPicPr>
          <p:cNvPr id="30" name="Picture 29" descr="A close up of a box&#10;&#10;Description automatically generated">
            <a:extLst>
              <a:ext uri="{FF2B5EF4-FFF2-40B4-BE49-F238E27FC236}">
                <a16:creationId xmlns:a16="http://schemas.microsoft.com/office/drawing/2014/main" id="{EE1BE9C4-3759-4033-8220-93DD72B58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037" y="4362618"/>
            <a:ext cx="819481" cy="821013"/>
          </a:xfrm>
          <a:prstGeom prst="rect">
            <a:avLst/>
          </a:prstGeom>
        </p:spPr>
      </p:pic>
      <p:pic>
        <p:nvPicPr>
          <p:cNvPr id="31" name="Picture 30" descr="A computer monitor with a mountain landscape on the screen&#10;&#10;Description automatically generated">
            <a:extLst>
              <a:ext uri="{FF2B5EF4-FFF2-40B4-BE49-F238E27FC236}">
                <a16:creationId xmlns:a16="http://schemas.microsoft.com/office/drawing/2014/main" id="{A5B536B9-EAFF-02AF-DAB5-46F05A5F6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939" y="4392505"/>
            <a:ext cx="749594" cy="7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491835" y="1272925"/>
            <a:ext cx="8341119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i="1" dirty="0"/>
              <a:t>Projet :</a:t>
            </a:r>
            <a:r>
              <a:rPr lang="fr-FR" i="1" dirty="0"/>
              <a:t> M&amp;H Innovations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 dirty="0">
                <a:solidFill>
                  <a:schemeClr val="dk1"/>
                </a:solidFill>
              </a:rPr>
              <a:t>Description Générale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"M&amp;H Innovations". Ce site est une plateforme d’e-commerce développée avec Django. Le projet inclut des fonctionnalités modernes telles qu'une gestion des produits, un système de recommandation, une recherche dynamique des produits, et un système de panier d'achat.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1" dirty="0">
                <a:solidFill>
                  <a:schemeClr val="dk1"/>
                </a:solidFill>
              </a:rPr>
              <a:t>Manuel d’Utilisation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</a:rPr>
              <a:t>Et comme tout autre application Web visé</a:t>
            </a:r>
            <a:r>
              <a:rPr lang="en-US" sz="1600" dirty="0">
                <a:solidFill>
                  <a:schemeClr val="dk1"/>
                </a:solidFill>
              </a:rPr>
              <a:t>e pour </a:t>
            </a:r>
            <a:r>
              <a:rPr lang="fr-FR" sz="1600" dirty="0">
                <a:solidFill>
                  <a:schemeClr val="dk1"/>
                </a:solidFill>
              </a:rPr>
              <a:t>l’Utilisateur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fr-FR" sz="1600" dirty="0">
                <a:solidFill>
                  <a:schemeClr val="dk1"/>
                </a:solidFill>
              </a:rPr>
              <a:t>ce Document aura une partie « manuel » destiné à guider les utilisateurs dans la navigation et l’utilisation des différentes fonctionnalités de notre site web "M&amp;H Innovations"..</a:t>
            </a:r>
            <a:endParaRPr lang="fr-FR" dirty="0">
              <a:solidFill>
                <a:schemeClr val="dk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F5479FA-8889-25A1-8817-D6C0C970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444500"/>
            <a:ext cx="4711700" cy="57308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 descr="A computer monitor with a mountain landscape on the screen&#10;&#10;Description automatically generated">
            <a:extLst>
              <a:ext uri="{FF2B5EF4-FFF2-40B4-BE49-F238E27FC236}">
                <a16:creationId xmlns:a16="http://schemas.microsoft.com/office/drawing/2014/main" id="{22913C97-9255-CD0B-4C09-61E19D6B8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8" y="4392505"/>
            <a:ext cx="749594" cy="750995"/>
          </a:xfrm>
          <a:prstGeom prst="rect">
            <a:avLst/>
          </a:prstGeom>
        </p:spPr>
      </p:pic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82553059-FF0B-AE4B-2B8D-A93B85E1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46" y="4362618"/>
            <a:ext cx="819481" cy="821013"/>
          </a:xfrm>
          <a:prstGeom prst="rect">
            <a:avLst/>
          </a:prstGeom>
        </p:spPr>
      </p:pic>
      <p:pic>
        <p:nvPicPr>
          <p:cNvPr id="7" name="Picture 6" descr="A cell phone with a screen on it&#10;&#10;Description automatically generated">
            <a:extLst>
              <a:ext uri="{FF2B5EF4-FFF2-40B4-BE49-F238E27FC236}">
                <a16:creationId xmlns:a16="http://schemas.microsoft.com/office/drawing/2014/main" id="{901A71AA-361E-3F41-569D-8CEB46425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566" y="-47397"/>
            <a:ext cx="869047" cy="869047"/>
          </a:xfrm>
          <a:prstGeom prst="rect">
            <a:avLst/>
          </a:prstGeom>
        </p:spPr>
      </p:pic>
      <p:pic>
        <p:nvPicPr>
          <p:cNvPr id="8" name="Picture 7" descr="A white and purple headphones&#10;&#10;Description automatically generated">
            <a:extLst>
              <a:ext uri="{FF2B5EF4-FFF2-40B4-BE49-F238E27FC236}">
                <a16:creationId xmlns:a16="http://schemas.microsoft.com/office/drawing/2014/main" id="{5A32C5E4-E54F-DF20-8CAB-88FB2ED3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283" y="16465"/>
            <a:ext cx="739939" cy="741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0DE70DDC-861F-6DE4-4AC3-C8B595BC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70E317-7590-EFC9-1490-A06C2C52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48" y="244550"/>
            <a:ext cx="5836866" cy="560388"/>
          </a:xfrm>
        </p:spPr>
        <p:txBody>
          <a:bodyPr/>
          <a:lstStyle/>
          <a:p>
            <a:r>
              <a:rPr lang="en-US" dirty="0" err="1"/>
              <a:t>Exemples</a:t>
            </a:r>
            <a:r>
              <a:rPr lang="en-US" dirty="0"/>
              <a:t> de </a:t>
            </a:r>
            <a:r>
              <a:rPr lang="en-US" dirty="0" err="1"/>
              <a:t>produits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endParaRPr lang="en-US" dirty="0"/>
          </a:p>
        </p:txBody>
      </p:sp>
      <p:pic>
        <p:nvPicPr>
          <p:cNvPr id="6" name="Picture 5" descr="A computer with a screen and a keyboard&#10;&#10;Description automatically generated with medium confidence">
            <a:extLst>
              <a:ext uri="{FF2B5EF4-FFF2-40B4-BE49-F238E27FC236}">
                <a16:creationId xmlns:a16="http://schemas.microsoft.com/office/drawing/2014/main" id="{62CEC23C-81F1-21BC-5AB0-A601381D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14" y="988016"/>
            <a:ext cx="1527171" cy="3167466"/>
          </a:xfrm>
          <a:prstGeom prst="rect">
            <a:avLst/>
          </a:prstGeom>
        </p:spPr>
      </p:pic>
      <p:pic>
        <p:nvPicPr>
          <p:cNvPr id="8" name="Picture 7" descr="A black and green video game controller&#10;&#10;Description automatically generated">
            <a:extLst>
              <a:ext uri="{FF2B5EF4-FFF2-40B4-BE49-F238E27FC236}">
                <a16:creationId xmlns:a16="http://schemas.microsoft.com/office/drawing/2014/main" id="{D96A7158-984E-1BB2-876F-690F6FE52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96" y="1159611"/>
            <a:ext cx="1662061" cy="2824272"/>
          </a:xfrm>
          <a:prstGeom prst="rect">
            <a:avLst/>
          </a:prstGeom>
        </p:spPr>
      </p:pic>
      <p:pic>
        <p:nvPicPr>
          <p:cNvPr id="10" name="Picture 9" descr="A white headphones with a purple light&#10;&#10;Description automatically generated">
            <a:extLst>
              <a:ext uri="{FF2B5EF4-FFF2-40B4-BE49-F238E27FC236}">
                <a16:creationId xmlns:a16="http://schemas.microsoft.com/office/drawing/2014/main" id="{6D7ECBE3-EBC5-1725-2FA0-1AD8E93A8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243" y="995656"/>
            <a:ext cx="1746341" cy="3152183"/>
          </a:xfrm>
          <a:prstGeom prst="rect">
            <a:avLst/>
          </a:prstGeom>
        </p:spPr>
      </p:pic>
      <p:pic>
        <p:nvPicPr>
          <p:cNvPr id="12" name="Picture 11" descr="A smart watch with a black band&#10;&#10;Description automatically generated">
            <a:extLst>
              <a:ext uri="{FF2B5EF4-FFF2-40B4-BE49-F238E27FC236}">
                <a16:creationId xmlns:a16="http://schemas.microsoft.com/office/drawing/2014/main" id="{14AF1624-0030-4DC1-9EB6-A37CCC1EB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560" y="962008"/>
            <a:ext cx="1695124" cy="3219481"/>
          </a:xfrm>
          <a:prstGeom prst="rect">
            <a:avLst/>
          </a:prstGeom>
        </p:spPr>
      </p:pic>
      <p:pic>
        <p:nvPicPr>
          <p:cNvPr id="14" name="Picture 13" descr="A cell phone with a screen on it&#10;&#10;Description automatically generated">
            <a:extLst>
              <a:ext uri="{FF2B5EF4-FFF2-40B4-BE49-F238E27FC236}">
                <a16:creationId xmlns:a16="http://schemas.microsoft.com/office/drawing/2014/main" id="{D2262431-E49C-8C5E-D773-FA6448433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37" y="1295178"/>
            <a:ext cx="1692534" cy="25531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4C1C4-6176-FA89-F0D9-14A2D6F163FD}"/>
              </a:ext>
            </a:extLst>
          </p:cNvPr>
          <p:cNvSpPr txBox="1"/>
          <p:nvPr/>
        </p:nvSpPr>
        <p:spPr>
          <a:xfrm>
            <a:off x="132783" y="4212513"/>
            <a:ext cx="8878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dirty="0">
                <a:solidFill>
                  <a:schemeClr val="dk1"/>
                </a:solidFill>
              </a:rPr>
              <a:t>Et nos produits sont distingué</a:t>
            </a:r>
            <a:r>
              <a:rPr lang="en-US" sz="1400" dirty="0">
                <a:solidFill>
                  <a:schemeClr val="dk1"/>
                </a:solidFill>
              </a:rPr>
              <a:t>s </a:t>
            </a:r>
            <a:r>
              <a:rPr lang="en-US" sz="1400" dirty="0" err="1">
                <a:solidFill>
                  <a:schemeClr val="dk1"/>
                </a:solidFill>
              </a:rPr>
              <a:t>selon</a:t>
            </a:r>
            <a:r>
              <a:rPr lang="en-US" sz="1400" dirty="0">
                <a:solidFill>
                  <a:schemeClr val="dk1"/>
                </a:solidFill>
              </a:rPr>
              <a:t> les cat</a:t>
            </a:r>
            <a:r>
              <a:rPr lang="fr-FR" dirty="0" err="1">
                <a:solidFill>
                  <a:schemeClr val="dk1"/>
                </a:solidFill>
              </a:rPr>
              <a:t>é</a:t>
            </a:r>
            <a:r>
              <a:rPr lang="fr-FR" sz="1400" dirty="0" err="1">
                <a:solidFill>
                  <a:schemeClr val="dk1"/>
                </a:solidFill>
              </a:rPr>
              <a:t>gories</a:t>
            </a:r>
            <a:r>
              <a:rPr lang="fr-FR" sz="1400" dirty="0">
                <a:solidFill>
                  <a:schemeClr val="dk1"/>
                </a:solidFill>
              </a:rPr>
              <a:t> suivantes </a:t>
            </a:r>
            <a:r>
              <a:rPr lang="fr-FR" sz="1400" b="1" dirty="0">
                <a:solidFill>
                  <a:schemeClr val="dk1"/>
                </a:solidFill>
              </a:rPr>
              <a:t>: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D26356-CF2A-2B51-2FD6-DC19211DEE33}"/>
              </a:ext>
            </a:extLst>
          </p:cNvPr>
          <p:cNvSpPr txBox="1"/>
          <p:nvPr/>
        </p:nvSpPr>
        <p:spPr>
          <a:xfrm>
            <a:off x="873313" y="4442059"/>
            <a:ext cx="7397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hlinkClick r:id="rId8"/>
              </a:rPr>
              <a:t>Android Phones</a:t>
            </a:r>
            <a:r>
              <a:rPr lang="en-US" b="1" dirty="0"/>
              <a:t> /</a:t>
            </a:r>
            <a:r>
              <a:rPr lang="en-US" b="1" dirty="0">
                <a:effectLst/>
              </a:rPr>
              <a:t> </a:t>
            </a:r>
            <a:r>
              <a:rPr lang="en-US" b="1" dirty="0">
                <a:effectLst/>
                <a:hlinkClick r:id="rId9"/>
              </a:rPr>
              <a:t>Apple Products</a:t>
            </a:r>
            <a:r>
              <a:rPr lang="en-US" b="1" dirty="0">
                <a:effectLst/>
              </a:rPr>
              <a:t> /</a:t>
            </a:r>
            <a:r>
              <a:rPr lang="en-US" b="1" dirty="0"/>
              <a:t> </a:t>
            </a:r>
            <a:r>
              <a:rPr lang="en-US" b="1" dirty="0">
                <a:effectLst/>
                <a:hlinkClick r:id="rId10"/>
              </a:rPr>
              <a:t>Laptops</a:t>
            </a:r>
            <a:r>
              <a:rPr lang="en-US" b="1" dirty="0">
                <a:effectLst/>
              </a:rPr>
              <a:t> /</a:t>
            </a:r>
            <a:r>
              <a:rPr lang="en-US" b="1" dirty="0"/>
              <a:t> </a:t>
            </a:r>
            <a:r>
              <a:rPr lang="en-US" b="1" dirty="0">
                <a:effectLst/>
                <a:hlinkClick r:id="rId11"/>
              </a:rPr>
              <a:t>Accessories</a:t>
            </a:r>
            <a:r>
              <a:rPr lang="en-US" b="1" dirty="0">
                <a:effectLst/>
              </a:rPr>
              <a:t> /</a:t>
            </a:r>
            <a:r>
              <a:rPr lang="en-US" b="1" dirty="0"/>
              <a:t> </a:t>
            </a:r>
            <a:r>
              <a:rPr lang="en-US" b="1" dirty="0">
                <a:effectLst/>
                <a:hlinkClick r:id="rId12"/>
              </a:rPr>
              <a:t>Gaming</a:t>
            </a:r>
            <a:r>
              <a:rPr lang="en-US" b="1" dirty="0">
                <a:effectLst/>
              </a:rPr>
              <a:t> /</a:t>
            </a:r>
            <a:r>
              <a:rPr lang="en-US" b="1" dirty="0"/>
              <a:t> </a:t>
            </a:r>
            <a:r>
              <a:rPr lang="en-US" b="1" dirty="0">
                <a:effectLst/>
                <a:hlinkClick r:id="rId13"/>
              </a:rPr>
              <a:t>Monitors</a:t>
            </a:r>
            <a:r>
              <a:rPr lang="en-US" b="1" dirty="0"/>
              <a:t> /</a:t>
            </a:r>
            <a:r>
              <a:rPr lang="en-US" b="1" dirty="0">
                <a:effectLst/>
              </a:rPr>
              <a:t> </a:t>
            </a:r>
            <a:r>
              <a:rPr lang="en-US" b="1" dirty="0">
                <a:effectLst/>
                <a:hlinkClick r:id="rId14"/>
              </a:rPr>
              <a:t>TV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878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3575275" y="347422"/>
            <a:ext cx="4505469" cy="43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Fonctionnalités</a:t>
            </a:r>
            <a:r>
              <a:rPr lang="en-US" sz="2800" dirty="0"/>
              <a:t> </a:t>
            </a:r>
            <a:r>
              <a:rPr lang="en-US" sz="2800" dirty="0" err="1"/>
              <a:t>Principales</a:t>
            </a:r>
            <a:endParaRPr sz="2800" dirty="0"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890266" y="863897"/>
            <a:ext cx="217065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Barre de navigation </a:t>
            </a:r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52408" y="824626"/>
            <a:ext cx="672008" cy="432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EE0DC-5AD0-4AA3-7BA0-ED9B9F18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" y="1254766"/>
            <a:ext cx="8872870" cy="430270"/>
          </a:xfrm>
          <a:prstGeom prst="rect">
            <a:avLst/>
          </a:prstGeom>
        </p:spPr>
      </p:pic>
      <p:sp>
        <p:nvSpPr>
          <p:cNvPr id="4" name="Google Shape;503;p61">
            <a:extLst>
              <a:ext uri="{FF2B5EF4-FFF2-40B4-BE49-F238E27FC236}">
                <a16:creationId xmlns:a16="http://schemas.microsoft.com/office/drawing/2014/main" id="{469C0952-7494-2FA7-4FCA-EAC02A85C3CE}"/>
              </a:ext>
            </a:extLst>
          </p:cNvPr>
          <p:cNvSpPr txBox="1">
            <a:spLocks/>
          </p:cNvSpPr>
          <p:nvPr/>
        </p:nvSpPr>
        <p:spPr>
          <a:xfrm>
            <a:off x="252408" y="1682781"/>
            <a:ext cx="672008" cy="43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02</a:t>
            </a:r>
          </a:p>
        </p:txBody>
      </p:sp>
      <p:sp>
        <p:nvSpPr>
          <p:cNvPr id="5" name="Google Shape;495;p61">
            <a:extLst>
              <a:ext uri="{FF2B5EF4-FFF2-40B4-BE49-F238E27FC236}">
                <a16:creationId xmlns:a16="http://schemas.microsoft.com/office/drawing/2014/main" id="{0AC7DE19-0330-F7E5-4300-9BDA2D1FF31E}"/>
              </a:ext>
            </a:extLst>
          </p:cNvPr>
          <p:cNvSpPr txBox="1">
            <a:spLocks/>
          </p:cNvSpPr>
          <p:nvPr/>
        </p:nvSpPr>
        <p:spPr>
          <a:xfrm>
            <a:off x="890266" y="1721831"/>
            <a:ext cx="217065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/>
              <a:t>barre de recherche </a:t>
            </a:r>
          </a:p>
        </p:txBody>
      </p: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F5060BD1-494F-0ED3-5584-DB22DD8D4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070" y="1708723"/>
            <a:ext cx="2005498" cy="381045"/>
          </a:xfrm>
          <a:prstGeom prst="rect">
            <a:avLst/>
          </a:prstGeom>
        </p:spPr>
      </p:pic>
      <p:pic>
        <p:nvPicPr>
          <p:cNvPr id="9" name="Picture 8" descr="A screenshot of a phone and a monitor&#10;&#10;Description automatically generated">
            <a:extLst>
              <a:ext uri="{FF2B5EF4-FFF2-40B4-BE49-F238E27FC236}">
                <a16:creationId xmlns:a16="http://schemas.microsoft.com/office/drawing/2014/main" id="{5DA6D2C6-B7A9-BC8A-217E-8ECB60E3F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853" y="2126563"/>
            <a:ext cx="5742293" cy="2648415"/>
          </a:xfrm>
          <a:prstGeom prst="rect">
            <a:avLst/>
          </a:prstGeom>
        </p:spPr>
      </p:pic>
      <p:sp>
        <p:nvSpPr>
          <p:cNvPr id="27" name="Subtitle 26">
            <a:extLst>
              <a:ext uri="{FF2B5EF4-FFF2-40B4-BE49-F238E27FC236}">
                <a16:creationId xmlns:a16="http://schemas.microsoft.com/office/drawing/2014/main" id="{9834E009-A114-D275-377D-C3E4654562BB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019F23E2-93C5-4073-F359-1FA0EAEB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993AADE0-689B-90B3-3C43-B0CA3EB4E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6163" y="374002"/>
            <a:ext cx="4505469" cy="43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Fonctionnalités</a:t>
            </a:r>
            <a:r>
              <a:rPr lang="en-US" sz="2800" dirty="0"/>
              <a:t> </a:t>
            </a:r>
            <a:r>
              <a:rPr lang="en-US" sz="2800" dirty="0" err="1"/>
              <a:t>Principales</a:t>
            </a:r>
            <a:endParaRPr sz="2800" dirty="0"/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12262BC6-FD45-49B1-E855-5A9FE99D102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0266" y="821369"/>
            <a:ext cx="217065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Page </a:t>
            </a:r>
            <a:r>
              <a:rPr lang="en-US" sz="1800" dirty="0" err="1"/>
              <a:t>d’accueil</a:t>
            </a:r>
            <a:endParaRPr lang="en-US" sz="1800" dirty="0"/>
          </a:p>
        </p:txBody>
      </p:sp>
      <p:sp>
        <p:nvSpPr>
          <p:cNvPr id="503" name="Google Shape;503;p61">
            <a:extLst>
              <a:ext uri="{FF2B5EF4-FFF2-40B4-BE49-F238E27FC236}">
                <a16:creationId xmlns:a16="http://schemas.microsoft.com/office/drawing/2014/main" id="{72D996F5-79F8-5C41-F510-58EE1057C06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252408" y="782098"/>
            <a:ext cx="672008" cy="432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2116C8-BC22-79B1-7379-CA199F342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7" y="1220896"/>
            <a:ext cx="6103857" cy="3445829"/>
          </a:xfrm>
          <a:prstGeom prst="rect">
            <a:avLst/>
          </a:prstGeom>
        </p:spPr>
      </p:pic>
      <p:pic>
        <p:nvPicPr>
          <p:cNvPr id="10" name="Picture 9" descr="A screenshot of a computer shop&#10;&#10;Description automatically generated">
            <a:extLst>
              <a:ext uri="{FF2B5EF4-FFF2-40B4-BE49-F238E27FC236}">
                <a16:creationId xmlns:a16="http://schemas.microsoft.com/office/drawing/2014/main" id="{CE564F04-F71E-EAE4-DD3C-409E8669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90" r="25088"/>
          <a:stretch/>
        </p:blipFill>
        <p:spPr>
          <a:xfrm>
            <a:off x="6441083" y="1220897"/>
            <a:ext cx="2542704" cy="34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69178E1E-25E3-E7B5-61FC-1D365EC8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573356FA-8EA2-4F36-9B36-7F0C426272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1556" y="347422"/>
            <a:ext cx="4505469" cy="43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Fonctionnalités</a:t>
            </a:r>
            <a:r>
              <a:rPr lang="en-US" sz="2800" dirty="0"/>
              <a:t> </a:t>
            </a:r>
            <a:r>
              <a:rPr lang="en-US" sz="2800" dirty="0" err="1"/>
              <a:t>Principales</a:t>
            </a:r>
            <a:endParaRPr sz="2800" dirty="0"/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D872E913-0D11-52EE-2351-DF41099899D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05205" y="1400840"/>
            <a:ext cx="1262827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Catégories</a:t>
            </a:r>
            <a:r>
              <a:rPr lang="en-US" sz="1800" dirty="0"/>
              <a:t> </a:t>
            </a:r>
          </a:p>
        </p:txBody>
      </p:sp>
      <p:sp>
        <p:nvSpPr>
          <p:cNvPr id="503" name="Google Shape;503;p61">
            <a:extLst>
              <a:ext uri="{FF2B5EF4-FFF2-40B4-BE49-F238E27FC236}">
                <a16:creationId xmlns:a16="http://schemas.microsoft.com/office/drawing/2014/main" id="{90F3A0F8-CB86-5ACE-C73E-091BED718FD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67347" y="1361569"/>
            <a:ext cx="672008" cy="432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endParaRPr sz="3200" dirty="0"/>
          </a:p>
        </p:txBody>
      </p:sp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1FA31421-4C20-2EDB-B710-C4E2D5DBD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25" y="1833235"/>
            <a:ext cx="1511518" cy="2739627"/>
          </a:xfrm>
          <a:prstGeom prst="rect">
            <a:avLst/>
          </a:prstGeom>
        </p:spPr>
      </p:pic>
      <p:sp>
        <p:nvSpPr>
          <p:cNvPr id="8" name="Google Shape;503;p61">
            <a:extLst>
              <a:ext uri="{FF2B5EF4-FFF2-40B4-BE49-F238E27FC236}">
                <a16:creationId xmlns:a16="http://schemas.microsoft.com/office/drawing/2014/main" id="{53B170FC-85F3-7596-E550-5698EC18521D}"/>
              </a:ext>
            </a:extLst>
          </p:cNvPr>
          <p:cNvSpPr txBox="1">
            <a:spLocks/>
          </p:cNvSpPr>
          <p:nvPr/>
        </p:nvSpPr>
        <p:spPr>
          <a:xfrm>
            <a:off x="6267809" y="869145"/>
            <a:ext cx="672008" cy="43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05</a:t>
            </a:r>
          </a:p>
        </p:txBody>
      </p:sp>
      <p:sp>
        <p:nvSpPr>
          <p:cNvPr id="10" name="Google Shape;495;p61">
            <a:extLst>
              <a:ext uri="{FF2B5EF4-FFF2-40B4-BE49-F238E27FC236}">
                <a16:creationId xmlns:a16="http://schemas.microsoft.com/office/drawing/2014/main" id="{D0686EE8-2875-42D1-8FA2-1BA9CA3C017F}"/>
              </a:ext>
            </a:extLst>
          </p:cNvPr>
          <p:cNvSpPr txBox="1">
            <a:spLocks/>
          </p:cNvSpPr>
          <p:nvPr/>
        </p:nvSpPr>
        <p:spPr>
          <a:xfrm>
            <a:off x="6879952" y="911465"/>
            <a:ext cx="1493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800" dirty="0"/>
              <a:t>Page </a:t>
            </a:r>
            <a:r>
              <a:rPr lang="en-US" sz="1800" dirty="0" err="1"/>
              <a:t>produit</a:t>
            </a:r>
            <a:r>
              <a:rPr lang="en-US" sz="1800" dirty="0"/>
              <a:t> 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F0D34EF-0D10-817E-2C13-9781BD48F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623" y="1333228"/>
            <a:ext cx="6831311" cy="28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5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C067152E-B219-C7E9-B0FF-6750017C7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5F14DA0C-23BE-85E8-0EC1-16F56700D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0214" y="347422"/>
            <a:ext cx="4505469" cy="43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Fonctionnalités</a:t>
            </a:r>
            <a:r>
              <a:rPr lang="en-US" sz="2800" dirty="0"/>
              <a:t> </a:t>
            </a:r>
            <a:r>
              <a:rPr lang="en-US" sz="2800" dirty="0" err="1"/>
              <a:t>Principales</a:t>
            </a:r>
            <a:endParaRPr sz="2800" dirty="0"/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8E9C2AE6-E502-B02F-E07F-72EC678A7A0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0266" y="1108445"/>
            <a:ext cx="880055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Panier </a:t>
            </a:r>
          </a:p>
        </p:txBody>
      </p:sp>
      <p:sp>
        <p:nvSpPr>
          <p:cNvPr id="503" name="Google Shape;503;p61">
            <a:extLst>
              <a:ext uri="{FF2B5EF4-FFF2-40B4-BE49-F238E27FC236}">
                <a16:creationId xmlns:a16="http://schemas.microsoft.com/office/drawing/2014/main" id="{4430DFED-97F3-DB63-2EE6-EC6A10530DCA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252408" y="1069174"/>
            <a:ext cx="672008" cy="432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pic>
        <p:nvPicPr>
          <p:cNvPr id="3" name="Picture 2" descr="A screenshot of a shopping cart&#10;&#10;Description automatically generated">
            <a:extLst>
              <a:ext uri="{FF2B5EF4-FFF2-40B4-BE49-F238E27FC236}">
                <a16:creationId xmlns:a16="http://schemas.microsoft.com/office/drawing/2014/main" id="{DBC5857F-CD22-88B0-2F6F-15FCD41D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38" y="984169"/>
            <a:ext cx="6932428" cy="37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>
          <a:extLst>
            <a:ext uri="{FF2B5EF4-FFF2-40B4-BE49-F238E27FC236}">
              <a16:creationId xmlns:a16="http://schemas.microsoft.com/office/drawing/2014/main" id="{AEFE7BCE-3453-6DAE-198A-D8E9B92F5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>
            <a:extLst>
              <a:ext uri="{FF2B5EF4-FFF2-40B4-BE49-F238E27FC236}">
                <a16:creationId xmlns:a16="http://schemas.microsoft.com/office/drawing/2014/main" id="{6B996383-30A1-0341-8AD7-3E20A2590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6859" y="490963"/>
            <a:ext cx="4505469" cy="43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Fonctionnalités</a:t>
            </a:r>
            <a:r>
              <a:rPr lang="en-US" sz="2800" dirty="0"/>
              <a:t> </a:t>
            </a:r>
            <a:r>
              <a:rPr lang="en-US" sz="2800" dirty="0" err="1"/>
              <a:t>Principales</a:t>
            </a:r>
            <a:endParaRPr sz="2800" dirty="0"/>
          </a:p>
        </p:txBody>
      </p:sp>
      <p:sp>
        <p:nvSpPr>
          <p:cNvPr id="495" name="Google Shape;495;p61">
            <a:extLst>
              <a:ext uri="{FF2B5EF4-FFF2-40B4-BE49-F238E27FC236}">
                <a16:creationId xmlns:a16="http://schemas.microsoft.com/office/drawing/2014/main" id="{B5D35FCC-2E10-B078-B5D7-48E6F93DF30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161" y="1411473"/>
            <a:ext cx="1156501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Checkout </a:t>
            </a:r>
          </a:p>
        </p:txBody>
      </p:sp>
      <p:sp>
        <p:nvSpPr>
          <p:cNvPr id="503" name="Google Shape;503;p61">
            <a:extLst>
              <a:ext uri="{FF2B5EF4-FFF2-40B4-BE49-F238E27FC236}">
                <a16:creationId xmlns:a16="http://schemas.microsoft.com/office/drawing/2014/main" id="{5615A608-189B-36F5-91D5-B929E1E698D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6972" y="1069174"/>
            <a:ext cx="672008" cy="432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07</a:t>
            </a:r>
            <a:endParaRPr sz="3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EDB1DC-19B5-C372-94B7-3854B592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85" y="1108445"/>
            <a:ext cx="4981966" cy="3532667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0054F73-EB1B-5F7C-91FB-7FCFF7FD2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63" y="1871666"/>
            <a:ext cx="2747041" cy="14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428</Words>
  <Application>Microsoft Office PowerPoint</Application>
  <PresentationFormat>On-screen Show (16:9)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Lato</vt:lpstr>
      <vt:lpstr>Aptos</vt:lpstr>
      <vt:lpstr>Vidaloka</vt:lpstr>
      <vt:lpstr>Montserrat</vt:lpstr>
      <vt:lpstr>Symbol</vt:lpstr>
      <vt:lpstr>Arial</vt:lpstr>
      <vt:lpstr>Crimson Text</vt:lpstr>
      <vt:lpstr>Minimalist Business Slides XL by Slidesgo</vt:lpstr>
      <vt:lpstr>M&amp;H Innovations</vt:lpstr>
      <vt:lpstr>PowerPoint Presentation</vt:lpstr>
      <vt:lpstr>Introduction</vt:lpstr>
      <vt:lpstr>Exemples de produits disponibles</vt:lpstr>
      <vt:lpstr>Fonctionnalités Principales</vt:lpstr>
      <vt:lpstr>Fonctionnalités Principales</vt:lpstr>
      <vt:lpstr>Fonctionnalités Principales</vt:lpstr>
      <vt:lpstr>Fonctionnalités Principales</vt:lpstr>
      <vt:lpstr>Fonctionnalités Principales</vt:lpstr>
      <vt:lpstr>Fonctionnalités Principales</vt:lpstr>
      <vt:lpstr>Django</vt:lpstr>
      <vt:lpstr>Système de Recommandation</vt:lpstr>
      <vt:lpstr>Système de Recommandation</vt:lpstr>
      <vt:lpstr>Système de Recommandation</vt:lpstr>
      <vt:lpstr>—Merci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M&amp;H Innovations</dc:title>
  <dc:creator>Mohamed Chaouki Touzani</dc:creator>
  <cp:lastModifiedBy>Mohamed Chaouki Touzani</cp:lastModifiedBy>
  <cp:revision>7</cp:revision>
  <dcterms:modified xsi:type="dcterms:W3CDTF">2024-12-29T09:54:04Z</dcterms:modified>
</cp:coreProperties>
</file>